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y="6858000" cx="12192000"/>
  <p:notesSz cx="6858000" cy="9144000"/>
  <p:embeddedFontLst>
    <p:embeddedFont>
      <p:font typeface="Robot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89">
          <p15:clr>
            <a:srgbClr val="000000"/>
          </p15:clr>
        </p15:guide>
        <p15:guide id="2" pos="3822">
          <p15:clr>
            <a:srgbClr val="000000"/>
          </p15:clr>
        </p15:guide>
        <p15:guide id="3" pos="4634">
          <p15:clr>
            <a:srgbClr val="000000"/>
          </p15:clr>
        </p15:guide>
        <p15:guide id="4" pos="300">
          <p15:clr>
            <a:srgbClr val="000000"/>
          </p15:clr>
        </p15:guide>
        <p15:guide id="5" pos="7448">
          <p15:clr>
            <a:srgbClr val="000000"/>
          </p15:clr>
        </p15:guide>
        <p15:guide id="6" pos="488">
          <p15:clr>
            <a:srgbClr val="000000"/>
          </p15:clr>
        </p15:guide>
        <p15:guide id="7" orient="horz" pos="318">
          <p15:clr>
            <a:srgbClr val="000000"/>
          </p15:clr>
        </p15:guide>
        <p15:guide id="8" orient="horz" pos="2160">
          <p15:clr>
            <a:srgbClr val="000000"/>
          </p15:clr>
        </p15:guide>
      </p15:sldGuideLst>
    </p:ext>
    <p:ext uri="http://customooxmlschemas.google.com/">
      <go:slidesCustomData xmlns:go="http://customooxmlschemas.google.com/" r:id="rId41" roundtripDataSignature="AMtx7mgxK3k+QCZ93lWqzWPGmv9YuZ26S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ED01233-31E7-4D60-BBD1-31E0D77D163A}">
  <a:tblStyle styleId="{BED01233-31E7-4D60-BBD1-31E0D77D163A}" styleName="Table_0">
    <a:wholeTbl>
      <a:tcTxStyle b="off" i="off">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89" orient="horz"/>
        <p:guide pos="3822"/>
        <p:guide pos="4634"/>
        <p:guide pos="300"/>
        <p:guide pos="7448"/>
        <p:guide pos="488"/>
        <p:guide pos="318" orient="horz"/>
        <p:guide pos="216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20" Type="http://schemas.openxmlformats.org/officeDocument/2006/relationships/slide" Target="slides/slide13.xml"/><Relationship Id="rId41" Type="http://customschemas.google.com/relationships/presentationmetadata" Target="meta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font" Target="fonts/Roboto-regular.fntdata"/><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font" Target="fonts/Roboto-italic.fntdata"/><Relationship Id="rId16" Type="http://schemas.openxmlformats.org/officeDocument/2006/relationships/slide" Target="slides/slide9.xml"/><Relationship Id="rId38" Type="http://schemas.openxmlformats.org/officeDocument/2006/relationships/font" Target="fonts/Roboto-bold.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745f6b6926_0_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g1745f6b6926_0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8" name="Google Shape;36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7c1caf5870_1_1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9" name="Google Shape;399;g17c1caf5870_1_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745f6b6926_1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1" name="Google Shape;421;g1745f6b6926_1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7c1caf5870_1_1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0" name="Google Shape;440;g17c1caf5870_1_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7c1caf5870_1_1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1" name="Google Shape;471;g17c1caf5870_1_1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7c1caf5870_1_2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7" name="Google Shape;497;g17c1caf5870_1_2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7c1caf5870_1_2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9" name="Google Shape;519;g17c1caf5870_1_2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7cb7db6b27_0_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8" name="Google Shape;538;g17cb7db6b27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9" name="Google Shape;55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8" name="Google Shape;57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 name="Google Shape;9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745f6b6926_1_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9" name="Google Shape;599;g1745f6b6926_1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8" name="Google Shape;61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17c1caf5870_1_2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7" name="Google Shape;627;g17c1caf5870_1_2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745f6b6926_1_2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4" name="Google Shape;644;g1745f6b6926_1_2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17c1caf5870_1_2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9" name="Google Shape;659;g17c1caf5870_1_2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745f6b6926_1_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4" name="Google Shape;674;g1745f6b6926_1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3" name="Google Shape;69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17c1caf5870_1_3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8" name="Google Shape;748;g17c1caf5870_1_3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1745f6b6926_1_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3" name="Google Shape;763;g1745f6b6926_1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0" name="Google Shape;770;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 name="Google Shape;13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7c1caf5870_1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2" name="Google Shape;172;g17c1caf5870_1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7c1caf5870_1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2" name="Google Shape;212;g17c1caf5870_1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745f6b6926_1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7" name="Google Shape;227;g1745f6b6926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745f6b6926_1_1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6" name="Google Shape;246;g1745f6b6926_1_1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745f6b6926_1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9" name="Google Shape;349;g1745f6b6926_1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pic>
        <p:nvPicPr>
          <p:cNvPr id="15" name="Google Shape;15;g1745f6b6926_0_97"/>
          <p:cNvPicPr preferRelativeResize="0"/>
          <p:nvPr/>
        </p:nvPicPr>
        <p:blipFill rotWithShape="1">
          <a:blip r:embed="rId2">
            <a:alphaModFix/>
          </a:blip>
          <a:srcRect b="0" l="0" r="0" t="0"/>
          <a:stretch/>
        </p:blipFill>
        <p:spPr>
          <a:xfrm>
            <a:off x="-71717" y="-43827"/>
            <a:ext cx="12410592" cy="6980958"/>
          </a:xfrm>
          <a:prstGeom prst="rect">
            <a:avLst/>
          </a:prstGeom>
          <a:noFill/>
          <a:ln>
            <a:noFill/>
          </a:ln>
        </p:spPr>
      </p:pic>
      <p:sp>
        <p:nvSpPr>
          <p:cNvPr id="16" name="Google Shape;16;g1745f6b6926_0_97"/>
          <p:cNvSpPr/>
          <p:nvPr/>
        </p:nvSpPr>
        <p:spPr>
          <a:xfrm>
            <a:off x="-71719" y="1749293"/>
            <a:ext cx="7343591" cy="3520473"/>
          </a:xfrm>
          <a:custGeom>
            <a:rect b="b" l="l" r="r" t="t"/>
            <a:pathLst>
              <a:path extrusionOk="0" h="1269783" w="5595117">
                <a:moveTo>
                  <a:pt x="3" y="1260990"/>
                </a:moveTo>
                <a:cubicBezTo>
                  <a:pt x="2" y="924509"/>
                  <a:pt x="1" y="339714"/>
                  <a:pt x="0" y="3233"/>
                </a:cubicBezTo>
                <a:lnTo>
                  <a:pt x="5595117" y="0"/>
                </a:lnTo>
                <a:lnTo>
                  <a:pt x="5434738" y="1269783"/>
                </a:lnTo>
                <a:lnTo>
                  <a:pt x="3" y="1260990"/>
                </a:lnTo>
                <a:close/>
              </a:path>
            </a:pathLst>
          </a:custGeom>
          <a:solidFill>
            <a:srgbClr val="171616">
              <a:alpha val="43137"/>
            </a:srgbClr>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 name="Google Shape;17;g1745f6b6926_0_97"/>
          <p:cNvSpPr txBox="1"/>
          <p:nvPr>
            <p:ph type="ctrTitle"/>
          </p:nvPr>
        </p:nvSpPr>
        <p:spPr>
          <a:xfrm>
            <a:off x="838200" y="2170469"/>
            <a:ext cx="6443100" cy="1715700"/>
          </a:xfrm>
          <a:prstGeom prst="rect">
            <a:avLst/>
          </a:prstGeom>
          <a:noFill/>
          <a:ln>
            <a:noFill/>
          </a:ln>
          <a:effectLst>
            <a:outerShdw blurRad="50800" rotWithShape="0" algn="tl" dir="2700000" dist="76200">
              <a:srgbClr val="000000">
                <a:alpha val="40000"/>
              </a:srgbClr>
            </a:outerShdw>
          </a:effectLst>
        </p:spPr>
        <p:txBody>
          <a:bodyPr anchorCtr="0" anchor="t" bIns="60925" lIns="121900" spcFirstLastPara="1" rIns="121900" wrap="square" tIns="60925">
            <a:normAutofit/>
          </a:bodyPr>
          <a:lstStyle>
            <a:lvl1pPr lvl="0" algn="l">
              <a:lnSpc>
                <a:spcPct val="90000"/>
              </a:lnSpc>
              <a:spcBef>
                <a:spcPts val="0"/>
              </a:spcBef>
              <a:spcAft>
                <a:spcPts val="0"/>
              </a:spcAft>
              <a:buClr>
                <a:srgbClr val="F2F2F2"/>
              </a:buClr>
              <a:buSzPts val="5300"/>
              <a:buFont typeface="Arial"/>
              <a:buNone/>
              <a:defRPr sz="5300">
                <a:solidFill>
                  <a:srgbClr val="F2F2F2"/>
                </a:solidFill>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sp>
        <p:nvSpPr>
          <p:cNvPr id="18" name="Google Shape;18;g1745f6b6926_0_97"/>
          <p:cNvSpPr txBox="1"/>
          <p:nvPr>
            <p:ph idx="1" type="subTitle"/>
          </p:nvPr>
        </p:nvSpPr>
        <p:spPr>
          <a:xfrm>
            <a:off x="838200" y="3886165"/>
            <a:ext cx="6163200" cy="1196700"/>
          </a:xfrm>
          <a:prstGeom prst="rect">
            <a:avLst/>
          </a:prstGeom>
          <a:noFill/>
          <a:ln>
            <a:noFill/>
          </a:ln>
        </p:spPr>
        <p:txBody>
          <a:bodyPr anchorCtr="0" anchor="t" bIns="60925" lIns="121900" spcFirstLastPara="1" rIns="121900" wrap="square" tIns="60925">
            <a:normAutofit/>
          </a:bodyPr>
          <a:lstStyle>
            <a:lvl1pPr lvl="0" algn="l">
              <a:lnSpc>
                <a:spcPct val="90000"/>
              </a:lnSpc>
              <a:spcBef>
                <a:spcPts val="1000"/>
              </a:spcBef>
              <a:spcAft>
                <a:spcPts val="0"/>
              </a:spcAft>
              <a:buClr>
                <a:srgbClr val="F2F2F2"/>
              </a:buClr>
              <a:buSzPts val="2400"/>
              <a:buNone/>
              <a:defRPr sz="2400">
                <a:solidFill>
                  <a:srgbClr val="F2F2F2"/>
                </a:solidFill>
              </a:defRPr>
            </a:lvl1pPr>
            <a:lvl2pPr lvl="1" algn="ctr">
              <a:lnSpc>
                <a:spcPct val="90000"/>
              </a:lnSpc>
              <a:spcBef>
                <a:spcPts val="500"/>
              </a:spcBef>
              <a:spcAft>
                <a:spcPts val="0"/>
              </a:spcAft>
              <a:buClr>
                <a:srgbClr val="004282"/>
              </a:buClr>
              <a:buSzPts val="2000"/>
              <a:buNone/>
              <a:defRPr sz="2000"/>
            </a:lvl2pPr>
            <a:lvl3pPr lvl="2" algn="ctr">
              <a:lnSpc>
                <a:spcPct val="90000"/>
              </a:lnSpc>
              <a:spcBef>
                <a:spcPts val="500"/>
              </a:spcBef>
              <a:spcAft>
                <a:spcPts val="0"/>
              </a:spcAft>
              <a:buClr>
                <a:srgbClr val="004282"/>
              </a:buClr>
              <a:buSzPts val="1800"/>
              <a:buNone/>
              <a:defRPr sz="1800"/>
            </a:lvl3pPr>
            <a:lvl4pPr lvl="3" algn="ctr">
              <a:lnSpc>
                <a:spcPct val="90000"/>
              </a:lnSpc>
              <a:spcBef>
                <a:spcPts val="500"/>
              </a:spcBef>
              <a:spcAft>
                <a:spcPts val="0"/>
              </a:spcAft>
              <a:buClr>
                <a:srgbClr val="004282"/>
              </a:buClr>
              <a:buSzPts val="1600"/>
              <a:buNone/>
              <a:defRPr sz="1600"/>
            </a:lvl4pPr>
            <a:lvl5pPr lvl="4" algn="ctr">
              <a:lnSpc>
                <a:spcPct val="90000"/>
              </a:lnSpc>
              <a:spcBef>
                <a:spcPts val="500"/>
              </a:spcBef>
              <a:spcAft>
                <a:spcPts val="0"/>
              </a:spcAft>
              <a:buClr>
                <a:srgbClr val="00428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9" name="Google Shape;19;g1745f6b6926_0_97"/>
          <p:cNvSpPr txBox="1"/>
          <p:nvPr>
            <p:ph idx="12" type="sldNum"/>
          </p:nvPr>
        </p:nvSpPr>
        <p:spPr>
          <a:xfrm>
            <a:off x="9291917" y="6356351"/>
            <a:ext cx="2743200" cy="365100"/>
          </a:xfrm>
          <a:prstGeom prst="rect">
            <a:avLst/>
          </a:prstGeom>
          <a:noFill/>
          <a:ln>
            <a:noFill/>
          </a:ln>
        </p:spPr>
        <p:txBody>
          <a:bodyPr anchorCtr="0" anchor="ctr" bIns="60925" lIns="121900" spcFirstLastPara="1" rIns="121900" wrap="square" tIns="609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0" name="Google Shape;20;g1745f6b6926_0_97"/>
          <p:cNvSpPr txBox="1"/>
          <p:nvPr/>
        </p:nvSpPr>
        <p:spPr>
          <a:xfrm>
            <a:off x="283696" y="6585720"/>
            <a:ext cx="2900700" cy="230700"/>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rgbClr val="262626"/>
                </a:solidFill>
                <a:latin typeface="Arial"/>
                <a:ea typeface="Arial"/>
                <a:cs typeface="Arial"/>
                <a:sym typeface="Arial"/>
              </a:rPr>
              <a:t>© Copyright National University of Singapore. All Rights Reserved.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g1745f6b6926_0_146"/>
          <p:cNvSpPr/>
          <p:nvPr/>
        </p:nvSpPr>
        <p:spPr>
          <a:xfrm>
            <a:off x="5017477" y="219809"/>
            <a:ext cx="6945300" cy="6207600"/>
          </a:xfrm>
          <a:prstGeom prst="rect">
            <a:avLst/>
          </a:prstGeom>
          <a:solidFill>
            <a:srgbClr val="F2F2F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5" name="Google Shape;65;g1745f6b6926_0_146"/>
          <p:cNvSpPr/>
          <p:nvPr/>
        </p:nvSpPr>
        <p:spPr>
          <a:xfrm>
            <a:off x="257909" y="219808"/>
            <a:ext cx="4759500" cy="6217200"/>
          </a:xfrm>
          <a:prstGeom prst="rect">
            <a:avLst/>
          </a:prstGeom>
          <a:solidFill>
            <a:srgbClr val="33689B"/>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 name="Google Shape;66;g1745f6b6926_0_146"/>
          <p:cNvSpPr txBox="1"/>
          <p:nvPr>
            <p:ph type="title"/>
          </p:nvPr>
        </p:nvSpPr>
        <p:spPr>
          <a:xfrm>
            <a:off x="839788" y="457200"/>
            <a:ext cx="3932400" cy="1600500"/>
          </a:xfrm>
          <a:prstGeom prst="rect">
            <a:avLst/>
          </a:prstGeom>
          <a:noFill/>
          <a:ln>
            <a:noFill/>
          </a:ln>
        </p:spPr>
        <p:txBody>
          <a:bodyPr anchorCtr="0" anchor="b" bIns="60925" lIns="121900" spcFirstLastPara="1" rIns="121900" wrap="square" tIns="60925">
            <a:normAutofit/>
          </a:bodyPr>
          <a:lstStyle>
            <a:lvl1pPr lvl="0" algn="l">
              <a:lnSpc>
                <a:spcPct val="90000"/>
              </a:lnSpc>
              <a:spcBef>
                <a:spcPts val="0"/>
              </a:spcBef>
              <a:spcAft>
                <a:spcPts val="0"/>
              </a:spcAft>
              <a:buClr>
                <a:schemeClr val="lt1"/>
              </a:buClr>
              <a:buSzPts val="3200"/>
              <a:buFont typeface="Arial"/>
              <a:buNone/>
              <a:defRPr sz="3200">
                <a:solidFill>
                  <a:schemeClr val="lt1"/>
                </a:solidFill>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sp>
        <p:nvSpPr>
          <p:cNvPr id="67" name="Google Shape;67;g1745f6b6926_0_146"/>
          <p:cNvSpPr/>
          <p:nvPr>
            <p:ph idx="2" type="pic"/>
          </p:nvPr>
        </p:nvSpPr>
        <p:spPr>
          <a:xfrm>
            <a:off x="5183188" y="987425"/>
            <a:ext cx="6172500" cy="4873500"/>
          </a:xfrm>
          <a:prstGeom prst="rect">
            <a:avLst/>
          </a:prstGeom>
          <a:noFill/>
          <a:ln>
            <a:noFill/>
          </a:ln>
        </p:spPr>
      </p:sp>
      <p:sp>
        <p:nvSpPr>
          <p:cNvPr id="68" name="Google Shape;68;g1745f6b6926_0_146"/>
          <p:cNvSpPr txBox="1"/>
          <p:nvPr>
            <p:ph idx="1" type="body"/>
          </p:nvPr>
        </p:nvSpPr>
        <p:spPr>
          <a:xfrm>
            <a:off x="839788" y="2057400"/>
            <a:ext cx="3932400" cy="3811500"/>
          </a:xfrm>
          <a:prstGeom prst="rect">
            <a:avLst/>
          </a:prstGeom>
          <a:noFill/>
          <a:ln>
            <a:noFill/>
          </a:ln>
        </p:spPr>
        <p:txBody>
          <a:bodyPr anchorCtr="0" anchor="t" bIns="60925" lIns="121900" spcFirstLastPara="1" rIns="121900" wrap="square" tIns="60925">
            <a:normAutofit/>
          </a:bodyPr>
          <a:lstStyle>
            <a:lvl1pPr indent="-228600" lvl="0" marL="457200" algn="l">
              <a:lnSpc>
                <a:spcPct val="90000"/>
              </a:lnSpc>
              <a:spcBef>
                <a:spcPts val="1000"/>
              </a:spcBef>
              <a:spcAft>
                <a:spcPts val="0"/>
              </a:spcAft>
              <a:buClr>
                <a:schemeClr val="lt1"/>
              </a:buClr>
              <a:buSzPts val="1600"/>
              <a:buNone/>
              <a:defRPr sz="1600">
                <a:solidFill>
                  <a:schemeClr val="lt1"/>
                </a:solidFill>
              </a:defRPr>
            </a:lvl1pPr>
            <a:lvl2pPr indent="-228600" lvl="1" marL="914400" algn="l">
              <a:lnSpc>
                <a:spcPct val="90000"/>
              </a:lnSpc>
              <a:spcBef>
                <a:spcPts val="500"/>
              </a:spcBef>
              <a:spcAft>
                <a:spcPts val="0"/>
              </a:spcAft>
              <a:buClr>
                <a:srgbClr val="004282"/>
              </a:buClr>
              <a:buSzPts val="1400"/>
              <a:buNone/>
              <a:defRPr sz="1400"/>
            </a:lvl2pPr>
            <a:lvl3pPr indent="-228600" lvl="2" marL="1371600" algn="l">
              <a:lnSpc>
                <a:spcPct val="90000"/>
              </a:lnSpc>
              <a:spcBef>
                <a:spcPts val="500"/>
              </a:spcBef>
              <a:spcAft>
                <a:spcPts val="0"/>
              </a:spcAft>
              <a:buClr>
                <a:srgbClr val="004282"/>
              </a:buClr>
              <a:buSzPts val="1200"/>
              <a:buNone/>
              <a:defRPr sz="1200"/>
            </a:lvl3pPr>
            <a:lvl4pPr indent="-228600" lvl="3" marL="1828800" algn="l">
              <a:lnSpc>
                <a:spcPct val="90000"/>
              </a:lnSpc>
              <a:spcBef>
                <a:spcPts val="500"/>
              </a:spcBef>
              <a:spcAft>
                <a:spcPts val="0"/>
              </a:spcAft>
              <a:buClr>
                <a:srgbClr val="004282"/>
              </a:buClr>
              <a:buSzPts val="1000"/>
              <a:buNone/>
              <a:defRPr sz="1000"/>
            </a:lvl4pPr>
            <a:lvl5pPr indent="-228600" lvl="4" marL="2286000" algn="l">
              <a:lnSpc>
                <a:spcPct val="90000"/>
              </a:lnSpc>
              <a:spcBef>
                <a:spcPts val="500"/>
              </a:spcBef>
              <a:spcAft>
                <a:spcPts val="0"/>
              </a:spcAft>
              <a:buClr>
                <a:srgbClr val="00428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g1745f6b6926_0_146"/>
          <p:cNvSpPr txBox="1"/>
          <p:nvPr>
            <p:ph idx="12" type="sldNum"/>
          </p:nvPr>
        </p:nvSpPr>
        <p:spPr>
          <a:xfrm>
            <a:off x="8610600" y="6356351"/>
            <a:ext cx="2743200" cy="365100"/>
          </a:xfrm>
          <a:prstGeom prst="rect">
            <a:avLst/>
          </a:prstGeom>
          <a:noFill/>
          <a:ln>
            <a:noFill/>
          </a:ln>
        </p:spPr>
        <p:txBody>
          <a:bodyPr anchorCtr="0" anchor="ctr" bIns="60925" lIns="121900" spcFirstLastPara="1" rIns="121900" wrap="square" tIns="609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g1745f6b6926_0_153"/>
          <p:cNvSpPr txBox="1"/>
          <p:nvPr>
            <p:ph type="title"/>
          </p:nvPr>
        </p:nvSpPr>
        <p:spPr>
          <a:xfrm>
            <a:off x="838200" y="365125"/>
            <a:ext cx="10515600" cy="1325700"/>
          </a:xfrm>
          <a:prstGeom prst="rect">
            <a:avLst/>
          </a:prstGeom>
          <a:noFill/>
          <a:ln>
            <a:noFill/>
          </a:ln>
        </p:spPr>
        <p:txBody>
          <a:bodyPr anchorCtr="0" anchor="ctr" bIns="60925" lIns="121900" spcFirstLastPara="1" rIns="121900" wrap="square" tIns="60925">
            <a:normAutofit/>
          </a:bodyPr>
          <a:lstStyle>
            <a:lvl1pPr lvl="0" algn="l">
              <a:lnSpc>
                <a:spcPct val="90000"/>
              </a:lnSpc>
              <a:spcBef>
                <a:spcPts val="0"/>
              </a:spcBef>
              <a:spcAft>
                <a:spcPts val="0"/>
              </a:spcAft>
              <a:buClr>
                <a:srgbClr val="004282"/>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sp>
        <p:nvSpPr>
          <p:cNvPr id="72" name="Google Shape;72;g1745f6b6926_0_153"/>
          <p:cNvSpPr txBox="1"/>
          <p:nvPr>
            <p:ph idx="1" type="body"/>
          </p:nvPr>
        </p:nvSpPr>
        <p:spPr>
          <a:xfrm rot="5400000">
            <a:off x="3920400" y="-1256575"/>
            <a:ext cx="4351200" cy="10515600"/>
          </a:xfrm>
          <a:prstGeom prst="rect">
            <a:avLst/>
          </a:prstGeom>
          <a:noFill/>
          <a:ln>
            <a:noFill/>
          </a:ln>
        </p:spPr>
        <p:txBody>
          <a:bodyPr anchorCtr="0" anchor="t" bIns="60925" lIns="121900" spcFirstLastPara="1" rIns="121900" wrap="square" tIns="60925">
            <a:normAutofit/>
          </a:bodyPr>
          <a:lstStyle>
            <a:lvl1pPr indent="-406400" lvl="0" marL="457200" algn="l">
              <a:lnSpc>
                <a:spcPct val="90000"/>
              </a:lnSpc>
              <a:spcBef>
                <a:spcPts val="1000"/>
              </a:spcBef>
              <a:spcAft>
                <a:spcPts val="0"/>
              </a:spcAft>
              <a:buClr>
                <a:srgbClr val="004282"/>
              </a:buClr>
              <a:buSzPts val="2800"/>
              <a:buFont typeface="Arial"/>
              <a:buChar char="•"/>
              <a:defRPr/>
            </a:lvl1pPr>
            <a:lvl2pPr indent="-381000" lvl="1" marL="914400" algn="l">
              <a:lnSpc>
                <a:spcPct val="90000"/>
              </a:lnSpc>
              <a:spcBef>
                <a:spcPts val="500"/>
              </a:spcBef>
              <a:spcAft>
                <a:spcPts val="0"/>
              </a:spcAft>
              <a:buClr>
                <a:srgbClr val="004282"/>
              </a:buClr>
              <a:buSzPts val="2400"/>
              <a:buFont typeface="Arial"/>
              <a:buChar char="•"/>
              <a:defRPr/>
            </a:lvl2pPr>
            <a:lvl3pPr indent="-355600" lvl="2" marL="1371600" algn="l">
              <a:lnSpc>
                <a:spcPct val="90000"/>
              </a:lnSpc>
              <a:spcBef>
                <a:spcPts val="500"/>
              </a:spcBef>
              <a:spcAft>
                <a:spcPts val="0"/>
              </a:spcAft>
              <a:buClr>
                <a:srgbClr val="004282"/>
              </a:buClr>
              <a:buSzPts val="2000"/>
              <a:buFont typeface="Arial"/>
              <a:buChar char="•"/>
              <a:defRPr/>
            </a:lvl3pPr>
            <a:lvl4pPr indent="-342900" lvl="3" marL="1828800" algn="l">
              <a:lnSpc>
                <a:spcPct val="90000"/>
              </a:lnSpc>
              <a:spcBef>
                <a:spcPts val="500"/>
              </a:spcBef>
              <a:spcAft>
                <a:spcPts val="0"/>
              </a:spcAft>
              <a:buClr>
                <a:srgbClr val="004282"/>
              </a:buClr>
              <a:buSzPts val="1800"/>
              <a:buFont typeface="Arial"/>
              <a:buChar char="•"/>
              <a:defRPr/>
            </a:lvl4pPr>
            <a:lvl5pPr indent="-342900" lvl="4" marL="2286000" algn="l">
              <a:lnSpc>
                <a:spcPct val="90000"/>
              </a:lnSpc>
              <a:spcBef>
                <a:spcPts val="500"/>
              </a:spcBef>
              <a:spcAft>
                <a:spcPts val="0"/>
              </a:spcAft>
              <a:buClr>
                <a:srgbClr val="004282"/>
              </a:buClr>
              <a:buSzPts val="1800"/>
              <a:buFont typeface="Arial"/>
              <a:buChar char="•"/>
              <a:defRPr/>
            </a:lvl5pPr>
            <a:lvl6pPr indent="-381000" lvl="5" marL="2743200" algn="l">
              <a:lnSpc>
                <a:spcPct val="90000"/>
              </a:lnSpc>
              <a:spcBef>
                <a:spcPts val="500"/>
              </a:spcBef>
              <a:spcAft>
                <a:spcPts val="0"/>
              </a:spcAft>
              <a:buClr>
                <a:schemeClr val="dk1"/>
              </a:buClr>
              <a:buSzPts val="2400"/>
              <a:buChar char="•"/>
              <a:defRPr/>
            </a:lvl6pPr>
            <a:lvl7pPr indent="-381000" lvl="6" marL="3200400" algn="l">
              <a:lnSpc>
                <a:spcPct val="90000"/>
              </a:lnSpc>
              <a:spcBef>
                <a:spcPts val="500"/>
              </a:spcBef>
              <a:spcAft>
                <a:spcPts val="0"/>
              </a:spcAft>
              <a:buClr>
                <a:schemeClr val="dk1"/>
              </a:buClr>
              <a:buSzPts val="2400"/>
              <a:buChar char="•"/>
              <a:defRPr/>
            </a:lvl7pPr>
            <a:lvl8pPr indent="-381000" lvl="7" marL="3657600" algn="l">
              <a:lnSpc>
                <a:spcPct val="90000"/>
              </a:lnSpc>
              <a:spcBef>
                <a:spcPts val="500"/>
              </a:spcBef>
              <a:spcAft>
                <a:spcPts val="0"/>
              </a:spcAft>
              <a:buClr>
                <a:schemeClr val="dk1"/>
              </a:buClr>
              <a:buSzPts val="2400"/>
              <a:buChar char="•"/>
              <a:defRPr/>
            </a:lvl8pPr>
            <a:lvl9pPr indent="-381000" lvl="8" marL="4114800" algn="l">
              <a:lnSpc>
                <a:spcPct val="90000"/>
              </a:lnSpc>
              <a:spcBef>
                <a:spcPts val="500"/>
              </a:spcBef>
              <a:spcAft>
                <a:spcPts val="0"/>
              </a:spcAft>
              <a:buClr>
                <a:schemeClr val="dk1"/>
              </a:buClr>
              <a:buSzPts val="2400"/>
              <a:buChar char="•"/>
              <a:defRPr/>
            </a:lvl9pPr>
          </a:lstStyle>
          <a:p/>
        </p:txBody>
      </p:sp>
      <p:sp>
        <p:nvSpPr>
          <p:cNvPr id="73" name="Google Shape;73;g1745f6b6926_0_153"/>
          <p:cNvSpPr txBox="1"/>
          <p:nvPr>
            <p:ph idx="12" type="sldNum"/>
          </p:nvPr>
        </p:nvSpPr>
        <p:spPr>
          <a:xfrm>
            <a:off x="8610600" y="6356351"/>
            <a:ext cx="2743200" cy="365100"/>
          </a:xfrm>
          <a:prstGeom prst="rect">
            <a:avLst/>
          </a:prstGeom>
          <a:noFill/>
          <a:ln>
            <a:noFill/>
          </a:ln>
        </p:spPr>
        <p:txBody>
          <a:bodyPr anchorCtr="0" anchor="ctr" bIns="60925" lIns="121900" spcFirstLastPara="1" rIns="121900" wrap="square" tIns="609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g1745f6b6926_0_157"/>
          <p:cNvSpPr txBox="1"/>
          <p:nvPr>
            <p:ph type="title"/>
          </p:nvPr>
        </p:nvSpPr>
        <p:spPr>
          <a:xfrm rot="5400000">
            <a:off x="7133400" y="1956625"/>
            <a:ext cx="5811900" cy="2628900"/>
          </a:xfrm>
          <a:prstGeom prst="rect">
            <a:avLst/>
          </a:prstGeom>
          <a:noFill/>
          <a:ln>
            <a:noFill/>
          </a:ln>
        </p:spPr>
        <p:txBody>
          <a:bodyPr anchorCtr="0" anchor="ctr" bIns="60925" lIns="121900" spcFirstLastPara="1" rIns="121900" wrap="square" tIns="60925">
            <a:normAutofit/>
          </a:bodyPr>
          <a:lstStyle>
            <a:lvl1pPr lvl="0" algn="l">
              <a:lnSpc>
                <a:spcPct val="90000"/>
              </a:lnSpc>
              <a:spcBef>
                <a:spcPts val="0"/>
              </a:spcBef>
              <a:spcAft>
                <a:spcPts val="0"/>
              </a:spcAft>
              <a:buClr>
                <a:srgbClr val="004282"/>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sp>
        <p:nvSpPr>
          <p:cNvPr id="76" name="Google Shape;76;g1745f6b6926_0_157"/>
          <p:cNvSpPr txBox="1"/>
          <p:nvPr>
            <p:ph idx="1" type="body"/>
          </p:nvPr>
        </p:nvSpPr>
        <p:spPr>
          <a:xfrm rot="5400000">
            <a:off x="1799400" y="-596075"/>
            <a:ext cx="5811900" cy="7734300"/>
          </a:xfrm>
          <a:prstGeom prst="rect">
            <a:avLst/>
          </a:prstGeom>
          <a:noFill/>
          <a:ln>
            <a:noFill/>
          </a:ln>
        </p:spPr>
        <p:txBody>
          <a:bodyPr anchorCtr="0" anchor="t" bIns="60925" lIns="121900" spcFirstLastPara="1" rIns="121900" wrap="square" tIns="60925">
            <a:normAutofit/>
          </a:bodyPr>
          <a:lstStyle>
            <a:lvl1pPr indent="-381000" lvl="0" marL="457200" algn="l">
              <a:lnSpc>
                <a:spcPct val="90000"/>
              </a:lnSpc>
              <a:spcBef>
                <a:spcPts val="1000"/>
              </a:spcBef>
              <a:spcAft>
                <a:spcPts val="0"/>
              </a:spcAft>
              <a:buClr>
                <a:srgbClr val="004282"/>
              </a:buClr>
              <a:buSzPts val="2400"/>
              <a:buChar char="•"/>
              <a:defRPr/>
            </a:lvl1pPr>
            <a:lvl2pPr indent="-381000" lvl="1" marL="914400" algn="l">
              <a:lnSpc>
                <a:spcPct val="90000"/>
              </a:lnSpc>
              <a:spcBef>
                <a:spcPts val="500"/>
              </a:spcBef>
              <a:spcAft>
                <a:spcPts val="0"/>
              </a:spcAft>
              <a:buClr>
                <a:srgbClr val="004282"/>
              </a:buClr>
              <a:buSzPts val="2400"/>
              <a:buChar char="•"/>
              <a:defRPr/>
            </a:lvl2pPr>
            <a:lvl3pPr indent="-381000" lvl="2" marL="1371600" algn="l">
              <a:lnSpc>
                <a:spcPct val="90000"/>
              </a:lnSpc>
              <a:spcBef>
                <a:spcPts val="500"/>
              </a:spcBef>
              <a:spcAft>
                <a:spcPts val="0"/>
              </a:spcAft>
              <a:buClr>
                <a:srgbClr val="004282"/>
              </a:buClr>
              <a:buSzPts val="2400"/>
              <a:buChar char="•"/>
              <a:defRPr/>
            </a:lvl3pPr>
            <a:lvl4pPr indent="-381000" lvl="3" marL="1828800" algn="l">
              <a:lnSpc>
                <a:spcPct val="90000"/>
              </a:lnSpc>
              <a:spcBef>
                <a:spcPts val="500"/>
              </a:spcBef>
              <a:spcAft>
                <a:spcPts val="0"/>
              </a:spcAft>
              <a:buClr>
                <a:srgbClr val="004282"/>
              </a:buClr>
              <a:buSzPts val="2400"/>
              <a:buChar char="•"/>
              <a:defRPr/>
            </a:lvl4pPr>
            <a:lvl5pPr indent="-381000" lvl="4" marL="2286000" algn="l">
              <a:lnSpc>
                <a:spcPct val="90000"/>
              </a:lnSpc>
              <a:spcBef>
                <a:spcPts val="500"/>
              </a:spcBef>
              <a:spcAft>
                <a:spcPts val="0"/>
              </a:spcAft>
              <a:buClr>
                <a:srgbClr val="004282"/>
              </a:buClr>
              <a:buSzPts val="2400"/>
              <a:buChar char="•"/>
              <a:defRPr/>
            </a:lvl5pPr>
            <a:lvl6pPr indent="-381000" lvl="5" marL="2743200" algn="l">
              <a:lnSpc>
                <a:spcPct val="90000"/>
              </a:lnSpc>
              <a:spcBef>
                <a:spcPts val="500"/>
              </a:spcBef>
              <a:spcAft>
                <a:spcPts val="0"/>
              </a:spcAft>
              <a:buClr>
                <a:schemeClr val="dk1"/>
              </a:buClr>
              <a:buSzPts val="2400"/>
              <a:buChar char="•"/>
              <a:defRPr/>
            </a:lvl6pPr>
            <a:lvl7pPr indent="-381000" lvl="6" marL="3200400" algn="l">
              <a:lnSpc>
                <a:spcPct val="90000"/>
              </a:lnSpc>
              <a:spcBef>
                <a:spcPts val="500"/>
              </a:spcBef>
              <a:spcAft>
                <a:spcPts val="0"/>
              </a:spcAft>
              <a:buClr>
                <a:schemeClr val="dk1"/>
              </a:buClr>
              <a:buSzPts val="2400"/>
              <a:buChar char="•"/>
              <a:defRPr/>
            </a:lvl7pPr>
            <a:lvl8pPr indent="-381000" lvl="7" marL="3657600" algn="l">
              <a:lnSpc>
                <a:spcPct val="90000"/>
              </a:lnSpc>
              <a:spcBef>
                <a:spcPts val="500"/>
              </a:spcBef>
              <a:spcAft>
                <a:spcPts val="0"/>
              </a:spcAft>
              <a:buClr>
                <a:schemeClr val="dk1"/>
              </a:buClr>
              <a:buSzPts val="2400"/>
              <a:buChar char="•"/>
              <a:defRPr/>
            </a:lvl8pPr>
            <a:lvl9pPr indent="-381000" lvl="8" marL="4114800" algn="l">
              <a:lnSpc>
                <a:spcPct val="90000"/>
              </a:lnSpc>
              <a:spcBef>
                <a:spcPts val="500"/>
              </a:spcBef>
              <a:spcAft>
                <a:spcPts val="0"/>
              </a:spcAft>
              <a:buClr>
                <a:schemeClr val="dk1"/>
              </a:buClr>
              <a:buSzPts val="2400"/>
              <a:buChar char="•"/>
              <a:defRPr/>
            </a:lvl9pPr>
          </a:lstStyle>
          <a:p/>
        </p:txBody>
      </p:sp>
      <p:sp>
        <p:nvSpPr>
          <p:cNvPr id="77" name="Google Shape;77;g1745f6b6926_0_157"/>
          <p:cNvSpPr txBox="1"/>
          <p:nvPr>
            <p:ph idx="12" type="sldNum"/>
          </p:nvPr>
        </p:nvSpPr>
        <p:spPr>
          <a:xfrm>
            <a:off x="8610600" y="6356351"/>
            <a:ext cx="2743200" cy="365100"/>
          </a:xfrm>
          <a:prstGeom prst="rect">
            <a:avLst/>
          </a:prstGeom>
          <a:noFill/>
          <a:ln>
            <a:noFill/>
          </a:ln>
        </p:spPr>
        <p:txBody>
          <a:bodyPr anchorCtr="0" anchor="ctr" bIns="60925" lIns="121900" spcFirstLastPara="1" rIns="121900" wrap="square" tIns="609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78" name="Shape 78"/>
        <p:cNvGrpSpPr/>
        <p:nvPr/>
      </p:nvGrpSpPr>
      <p:grpSpPr>
        <a:xfrm>
          <a:off x="0" y="0"/>
          <a:ext cx="0" cy="0"/>
          <a:chOff x="0" y="0"/>
          <a:chExt cx="0" cy="0"/>
        </a:xfrm>
      </p:grpSpPr>
      <p:sp>
        <p:nvSpPr>
          <p:cNvPr id="79" name="Google Shape;79;g1745f6b6926_0_161"/>
          <p:cNvSpPr txBox="1"/>
          <p:nvPr>
            <p:ph type="title"/>
          </p:nvPr>
        </p:nvSpPr>
        <p:spPr>
          <a:xfrm>
            <a:off x="838200" y="365125"/>
            <a:ext cx="10515600" cy="1325700"/>
          </a:xfrm>
          <a:prstGeom prst="rect">
            <a:avLst/>
          </a:prstGeom>
          <a:noFill/>
          <a:ln>
            <a:noFill/>
          </a:ln>
        </p:spPr>
        <p:txBody>
          <a:bodyPr anchorCtr="0" anchor="ctr" bIns="60925" lIns="121900" spcFirstLastPara="1" rIns="121900" wrap="square" tIns="60925">
            <a:normAutofit/>
          </a:bodyPr>
          <a:lstStyle>
            <a:lvl1pPr lvl="0" algn="l">
              <a:lnSpc>
                <a:spcPct val="90000"/>
              </a:lnSpc>
              <a:spcBef>
                <a:spcPts val="0"/>
              </a:spcBef>
              <a:spcAft>
                <a:spcPts val="0"/>
              </a:spcAft>
              <a:buClr>
                <a:srgbClr val="004282"/>
              </a:buClr>
              <a:buSzPts val="4000"/>
              <a:buFont typeface="Arial"/>
              <a:buNone/>
              <a:defRPr b="1" sz="4000">
                <a:solidFill>
                  <a:srgbClr val="004282"/>
                </a:solidFill>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sp>
        <p:nvSpPr>
          <p:cNvPr id="80" name="Google Shape;80;g1745f6b6926_0_161"/>
          <p:cNvSpPr txBox="1"/>
          <p:nvPr>
            <p:ph idx="12" type="sldNum"/>
          </p:nvPr>
        </p:nvSpPr>
        <p:spPr>
          <a:xfrm>
            <a:off x="9219343" y="6427459"/>
            <a:ext cx="2743200" cy="365100"/>
          </a:xfrm>
          <a:prstGeom prst="rect">
            <a:avLst/>
          </a:prstGeom>
          <a:noFill/>
          <a:ln>
            <a:noFill/>
          </a:ln>
        </p:spPr>
        <p:txBody>
          <a:bodyPr anchorCtr="0" anchor="ctr" bIns="60925" lIns="121900" spcFirstLastPara="1" rIns="121900" wrap="square" tIns="609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1" name="Google Shape;81;g1745f6b6926_0_161"/>
          <p:cNvSpPr txBox="1"/>
          <p:nvPr>
            <p:ph idx="1" type="body"/>
          </p:nvPr>
        </p:nvSpPr>
        <p:spPr>
          <a:xfrm>
            <a:off x="838200" y="1825625"/>
            <a:ext cx="10515600" cy="3968400"/>
          </a:xfrm>
          <a:prstGeom prst="rect">
            <a:avLst/>
          </a:prstGeom>
          <a:noFill/>
          <a:ln>
            <a:noFill/>
          </a:ln>
        </p:spPr>
        <p:txBody>
          <a:bodyPr anchorCtr="0" anchor="t" bIns="60925" lIns="121900" spcFirstLastPara="1" rIns="121900" wrap="square" tIns="60925">
            <a:normAutofit/>
          </a:bodyPr>
          <a:lstStyle>
            <a:lvl1pPr indent="-406400" lvl="0" marL="457200" algn="l">
              <a:lnSpc>
                <a:spcPct val="90000"/>
              </a:lnSpc>
              <a:spcBef>
                <a:spcPts val="1000"/>
              </a:spcBef>
              <a:spcAft>
                <a:spcPts val="0"/>
              </a:spcAft>
              <a:buClr>
                <a:srgbClr val="004282"/>
              </a:buClr>
              <a:buSzPts val="2800"/>
              <a:buFont typeface="Arial"/>
              <a:buChar char="•"/>
              <a:defRPr/>
            </a:lvl1pPr>
            <a:lvl2pPr indent="-381000" lvl="1" marL="914400" algn="l">
              <a:lnSpc>
                <a:spcPct val="90000"/>
              </a:lnSpc>
              <a:spcBef>
                <a:spcPts val="500"/>
              </a:spcBef>
              <a:spcAft>
                <a:spcPts val="0"/>
              </a:spcAft>
              <a:buClr>
                <a:srgbClr val="004282"/>
              </a:buClr>
              <a:buSzPts val="2400"/>
              <a:buFont typeface="Arial"/>
              <a:buChar char="•"/>
              <a:defRPr/>
            </a:lvl2pPr>
            <a:lvl3pPr indent="-355600" lvl="2" marL="1371600" algn="l">
              <a:lnSpc>
                <a:spcPct val="90000"/>
              </a:lnSpc>
              <a:spcBef>
                <a:spcPts val="500"/>
              </a:spcBef>
              <a:spcAft>
                <a:spcPts val="0"/>
              </a:spcAft>
              <a:buClr>
                <a:srgbClr val="004282"/>
              </a:buClr>
              <a:buSzPts val="2000"/>
              <a:buFont typeface="Arial"/>
              <a:buChar char="•"/>
              <a:defRPr/>
            </a:lvl3pPr>
            <a:lvl4pPr indent="-342900" lvl="3" marL="1828800" algn="l">
              <a:lnSpc>
                <a:spcPct val="90000"/>
              </a:lnSpc>
              <a:spcBef>
                <a:spcPts val="500"/>
              </a:spcBef>
              <a:spcAft>
                <a:spcPts val="0"/>
              </a:spcAft>
              <a:buClr>
                <a:srgbClr val="004282"/>
              </a:buClr>
              <a:buSzPts val="1800"/>
              <a:buFont typeface="Arial"/>
              <a:buChar char="•"/>
              <a:defRPr/>
            </a:lvl4pPr>
            <a:lvl5pPr indent="-342900" lvl="4" marL="2286000" algn="l">
              <a:lnSpc>
                <a:spcPct val="90000"/>
              </a:lnSpc>
              <a:spcBef>
                <a:spcPts val="500"/>
              </a:spcBef>
              <a:spcAft>
                <a:spcPts val="0"/>
              </a:spcAft>
              <a:buClr>
                <a:srgbClr val="004282"/>
              </a:buClr>
              <a:buSzPts val="1800"/>
              <a:buFont typeface="Arial"/>
              <a:buChar char="•"/>
              <a:defRPr/>
            </a:lvl5pPr>
            <a:lvl6pPr indent="-381000" lvl="5" marL="2743200" algn="l">
              <a:lnSpc>
                <a:spcPct val="90000"/>
              </a:lnSpc>
              <a:spcBef>
                <a:spcPts val="500"/>
              </a:spcBef>
              <a:spcAft>
                <a:spcPts val="0"/>
              </a:spcAft>
              <a:buClr>
                <a:schemeClr val="dk1"/>
              </a:buClr>
              <a:buSzPts val="2400"/>
              <a:buChar char="•"/>
              <a:defRPr/>
            </a:lvl6pPr>
            <a:lvl7pPr indent="-381000" lvl="6" marL="3200400" algn="l">
              <a:lnSpc>
                <a:spcPct val="90000"/>
              </a:lnSpc>
              <a:spcBef>
                <a:spcPts val="500"/>
              </a:spcBef>
              <a:spcAft>
                <a:spcPts val="0"/>
              </a:spcAft>
              <a:buClr>
                <a:schemeClr val="dk1"/>
              </a:buClr>
              <a:buSzPts val="2400"/>
              <a:buChar char="•"/>
              <a:defRPr/>
            </a:lvl7pPr>
            <a:lvl8pPr indent="-381000" lvl="7" marL="3657600" algn="l">
              <a:lnSpc>
                <a:spcPct val="90000"/>
              </a:lnSpc>
              <a:spcBef>
                <a:spcPts val="500"/>
              </a:spcBef>
              <a:spcAft>
                <a:spcPts val="0"/>
              </a:spcAft>
              <a:buClr>
                <a:schemeClr val="dk1"/>
              </a:buClr>
              <a:buSzPts val="2400"/>
              <a:buChar char="•"/>
              <a:defRPr/>
            </a:lvl8pPr>
            <a:lvl9pPr indent="-381000" lvl="8" marL="4114800" algn="l">
              <a:lnSpc>
                <a:spcPct val="90000"/>
              </a:lnSpc>
              <a:spcBef>
                <a:spcPts val="500"/>
              </a:spcBef>
              <a:spcAft>
                <a:spcPts val="0"/>
              </a:spcAft>
              <a:buClr>
                <a:schemeClr val="dk1"/>
              </a:buClr>
              <a:buSzPts val="24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自定义版式">
  <p:cSld name="自定义版式">
    <p:spTree>
      <p:nvGrpSpPr>
        <p:cNvPr id="83" name="Shape 83"/>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g1745f6b6926_0_104"/>
          <p:cNvSpPr txBox="1"/>
          <p:nvPr>
            <p:ph type="title"/>
          </p:nvPr>
        </p:nvSpPr>
        <p:spPr>
          <a:xfrm>
            <a:off x="838200" y="365125"/>
            <a:ext cx="10515600" cy="1325700"/>
          </a:xfrm>
          <a:prstGeom prst="rect">
            <a:avLst/>
          </a:prstGeom>
          <a:noFill/>
          <a:ln>
            <a:noFill/>
          </a:ln>
        </p:spPr>
        <p:txBody>
          <a:bodyPr anchorCtr="0" anchor="ctr" bIns="60925" lIns="121900" spcFirstLastPara="1" rIns="121900" wrap="square" tIns="60925">
            <a:normAutofit/>
          </a:bodyPr>
          <a:lstStyle>
            <a:lvl1pPr lvl="0" algn="l">
              <a:lnSpc>
                <a:spcPct val="90000"/>
              </a:lnSpc>
              <a:spcBef>
                <a:spcPts val="0"/>
              </a:spcBef>
              <a:spcAft>
                <a:spcPts val="0"/>
              </a:spcAft>
              <a:buClr>
                <a:srgbClr val="004282"/>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sp>
        <p:nvSpPr>
          <p:cNvPr id="23" name="Google Shape;23;g1745f6b6926_0_104"/>
          <p:cNvSpPr txBox="1"/>
          <p:nvPr>
            <p:ph idx="1" type="body"/>
          </p:nvPr>
        </p:nvSpPr>
        <p:spPr>
          <a:xfrm>
            <a:off x="838200" y="1825625"/>
            <a:ext cx="10515600" cy="4351200"/>
          </a:xfrm>
          <a:prstGeom prst="rect">
            <a:avLst/>
          </a:prstGeom>
          <a:noFill/>
          <a:ln>
            <a:noFill/>
          </a:ln>
        </p:spPr>
        <p:txBody>
          <a:bodyPr anchorCtr="0" anchor="t" bIns="60925" lIns="121900" spcFirstLastPara="1" rIns="121900" wrap="square" tIns="60925">
            <a:normAutofit/>
          </a:bodyPr>
          <a:lstStyle>
            <a:lvl1pPr indent="-406400" lvl="0" marL="457200" algn="l">
              <a:lnSpc>
                <a:spcPct val="90000"/>
              </a:lnSpc>
              <a:spcBef>
                <a:spcPts val="1000"/>
              </a:spcBef>
              <a:spcAft>
                <a:spcPts val="0"/>
              </a:spcAft>
              <a:buClr>
                <a:srgbClr val="004282"/>
              </a:buClr>
              <a:buSzPts val="2800"/>
              <a:buFont typeface="Arial"/>
              <a:buChar char="•"/>
              <a:defRPr/>
            </a:lvl1pPr>
            <a:lvl2pPr indent="-381000" lvl="1" marL="914400" algn="l">
              <a:lnSpc>
                <a:spcPct val="90000"/>
              </a:lnSpc>
              <a:spcBef>
                <a:spcPts val="500"/>
              </a:spcBef>
              <a:spcAft>
                <a:spcPts val="0"/>
              </a:spcAft>
              <a:buClr>
                <a:srgbClr val="004282"/>
              </a:buClr>
              <a:buSzPts val="2400"/>
              <a:buFont typeface="Arial"/>
              <a:buChar char="•"/>
              <a:defRPr/>
            </a:lvl2pPr>
            <a:lvl3pPr indent="-355600" lvl="2" marL="1371600" algn="l">
              <a:lnSpc>
                <a:spcPct val="90000"/>
              </a:lnSpc>
              <a:spcBef>
                <a:spcPts val="500"/>
              </a:spcBef>
              <a:spcAft>
                <a:spcPts val="0"/>
              </a:spcAft>
              <a:buClr>
                <a:srgbClr val="004282"/>
              </a:buClr>
              <a:buSzPts val="2000"/>
              <a:buFont typeface="Arial"/>
              <a:buChar char="•"/>
              <a:defRPr/>
            </a:lvl3pPr>
            <a:lvl4pPr indent="-342900" lvl="3" marL="1828800" algn="l">
              <a:lnSpc>
                <a:spcPct val="90000"/>
              </a:lnSpc>
              <a:spcBef>
                <a:spcPts val="500"/>
              </a:spcBef>
              <a:spcAft>
                <a:spcPts val="0"/>
              </a:spcAft>
              <a:buClr>
                <a:srgbClr val="004282"/>
              </a:buClr>
              <a:buSzPts val="1800"/>
              <a:buFont typeface="Arial"/>
              <a:buChar char="•"/>
              <a:defRPr/>
            </a:lvl4pPr>
            <a:lvl5pPr indent="-342900" lvl="4" marL="2286000" algn="l">
              <a:lnSpc>
                <a:spcPct val="90000"/>
              </a:lnSpc>
              <a:spcBef>
                <a:spcPts val="500"/>
              </a:spcBef>
              <a:spcAft>
                <a:spcPts val="0"/>
              </a:spcAft>
              <a:buClr>
                <a:srgbClr val="004282"/>
              </a:buClr>
              <a:buSzPts val="1800"/>
              <a:buFont typeface="Arial"/>
              <a:buChar char="•"/>
              <a:defRPr/>
            </a:lvl5pPr>
            <a:lvl6pPr indent="-381000" lvl="5" marL="2743200" algn="l">
              <a:lnSpc>
                <a:spcPct val="90000"/>
              </a:lnSpc>
              <a:spcBef>
                <a:spcPts val="500"/>
              </a:spcBef>
              <a:spcAft>
                <a:spcPts val="0"/>
              </a:spcAft>
              <a:buClr>
                <a:schemeClr val="dk1"/>
              </a:buClr>
              <a:buSzPts val="2400"/>
              <a:buChar char="•"/>
              <a:defRPr/>
            </a:lvl6pPr>
            <a:lvl7pPr indent="-381000" lvl="6" marL="3200400" algn="l">
              <a:lnSpc>
                <a:spcPct val="90000"/>
              </a:lnSpc>
              <a:spcBef>
                <a:spcPts val="500"/>
              </a:spcBef>
              <a:spcAft>
                <a:spcPts val="0"/>
              </a:spcAft>
              <a:buClr>
                <a:schemeClr val="dk1"/>
              </a:buClr>
              <a:buSzPts val="2400"/>
              <a:buChar char="•"/>
              <a:defRPr/>
            </a:lvl7pPr>
            <a:lvl8pPr indent="-381000" lvl="7" marL="3657600" algn="l">
              <a:lnSpc>
                <a:spcPct val="90000"/>
              </a:lnSpc>
              <a:spcBef>
                <a:spcPts val="500"/>
              </a:spcBef>
              <a:spcAft>
                <a:spcPts val="0"/>
              </a:spcAft>
              <a:buClr>
                <a:schemeClr val="dk1"/>
              </a:buClr>
              <a:buSzPts val="2400"/>
              <a:buChar char="•"/>
              <a:defRPr/>
            </a:lvl8pPr>
            <a:lvl9pPr indent="-381000" lvl="8" marL="4114800" algn="l">
              <a:lnSpc>
                <a:spcPct val="90000"/>
              </a:lnSpc>
              <a:spcBef>
                <a:spcPts val="500"/>
              </a:spcBef>
              <a:spcAft>
                <a:spcPts val="0"/>
              </a:spcAft>
              <a:buClr>
                <a:schemeClr val="dk1"/>
              </a:buClr>
              <a:buSzPts val="2400"/>
              <a:buChar char="•"/>
              <a:defRPr/>
            </a:lvl9pPr>
          </a:lstStyle>
          <a:p/>
        </p:txBody>
      </p:sp>
      <p:sp>
        <p:nvSpPr>
          <p:cNvPr id="24" name="Google Shape;24;g1745f6b6926_0_104"/>
          <p:cNvSpPr txBox="1"/>
          <p:nvPr>
            <p:ph idx="12" type="sldNum"/>
          </p:nvPr>
        </p:nvSpPr>
        <p:spPr>
          <a:xfrm>
            <a:off x="8610600" y="6356351"/>
            <a:ext cx="2743200" cy="365100"/>
          </a:xfrm>
          <a:prstGeom prst="rect">
            <a:avLst/>
          </a:prstGeom>
          <a:noFill/>
          <a:ln>
            <a:noFill/>
          </a:ln>
        </p:spPr>
        <p:txBody>
          <a:bodyPr anchorCtr="0" anchor="ctr" bIns="60925" lIns="121900" spcFirstLastPara="1" rIns="121900" wrap="square" tIns="609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25" name="Shape 25"/>
        <p:cNvGrpSpPr/>
        <p:nvPr/>
      </p:nvGrpSpPr>
      <p:grpSpPr>
        <a:xfrm>
          <a:off x="0" y="0"/>
          <a:ext cx="0" cy="0"/>
          <a:chOff x="0" y="0"/>
          <a:chExt cx="0" cy="0"/>
        </a:xfrm>
      </p:grpSpPr>
      <p:sp>
        <p:nvSpPr>
          <p:cNvPr id="26" name="Google Shape;26;g1745f6b6926_0_108"/>
          <p:cNvSpPr/>
          <p:nvPr/>
        </p:nvSpPr>
        <p:spPr>
          <a:xfrm>
            <a:off x="257908" y="1690689"/>
            <a:ext cx="11704800" cy="4736700"/>
          </a:xfrm>
          <a:prstGeom prst="rect">
            <a:avLst/>
          </a:prstGeom>
          <a:solidFill>
            <a:srgbClr val="F2F2F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 name="Google Shape;27;g1745f6b6926_0_108"/>
          <p:cNvSpPr/>
          <p:nvPr/>
        </p:nvSpPr>
        <p:spPr>
          <a:xfrm>
            <a:off x="0" y="0"/>
            <a:ext cx="12285600" cy="1690800"/>
          </a:xfrm>
          <a:prstGeom prst="rect">
            <a:avLst/>
          </a:prstGeom>
          <a:solidFill>
            <a:srgbClr val="33689B"/>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 name="Google Shape;28;g1745f6b6926_0_108"/>
          <p:cNvSpPr txBox="1"/>
          <p:nvPr>
            <p:ph type="title"/>
          </p:nvPr>
        </p:nvSpPr>
        <p:spPr>
          <a:xfrm>
            <a:off x="838200" y="365125"/>
            <a:ext cx="10515600" cy="1325700"/>
          </a:xfrm>
          <a:prstGeom prst="rect">
            <a:avLst/>
          </a:prstGeom>
          <a:noFill/>
          <a:ln>
            <a:noFill/>
          </a:ln>
        </p:spPr>
        <p:txBody>
          <a:bodyPr anchorCtr="0" anchor="ctr" bIns="60925" lIns="121900" spcFirstLastPara="1" rIns="121900" wrap="square" tIns="60925">
            <a:normAutofit/>
          </a:bodyPr>
          <a:lstStyle>
            <a:lvl1pPr lvl="0" algn="l">
              <a:lnSpc>
                <a:spcPct val="90000"/>
              </a:lnSpc>
              <a:spcBef>
                <a:spcPts val="0"/>
              </a:spcBef>
              <a:spcAft>
                <a:spcPts val="0"/>
              </a:spcAft>
              <a:buClr>
                <a:schemeClr val="lt1"/>
              </a:buClr>
              <a:buSzPts val="4000"/>
              <a:buFont typeface="Arial"/>
              <a:buNone/>
              <a:defRPr b="1" sz="4000">
                <a:solidFill>
                  <a:schemeClr val="lt1"/>
                </a:solidFill>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sp>
        <p:nvSpPr>
          <p:cNvPr id="29" name="Google Shape;29;g1745f6b6926_0_108"/>
          <p:cNvSpPr txBox="1"/>
          <p:nvPr>
            <p:ph idx="12" type="sldNum"/>
          </p:nvPr>
        </p:nvSpPr>
        <p:spPr>
          <a:xfrm>
            <a:off x="9219343" y="6427459"/>
            <a:ext cx="2743200" cy="365100"/>
          </a:xfrm>
          <a:prstGeom prst="rect">
            <a:avLst/>
          </a:prstGeom>
          <a:noFill/>
          <a:ln>
            <a:noFill/>
          </a:ln>
        </p:spPr>
        <p:txBody>
          <a:bodyPr anchorCtr="0" anchor="ctr" bIns="60925" lIns="121900" spcFirstLastPara="1" rIns="121900" wrap="square" tIns="609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0" name="Google Shape;30;g1745f6b6926_0_108"/>
          <p:cNvSpPr txBox="1"/>
          <p:nvPr>
            <p:ph idx="1" type="body"/>
          </p:nvPr>
        </p:nvSpPr>
        <p:spPr>
          <a:xfrm>
            <a:off x="838200" y="1825625"/>
            <a:ext cx="10515600" cy="3968400"/>
          </a:xfrm>
          <a:prstGeom prst="rect">
            <a:avLst/>
          </a:prstGeom>
          <a:noFill/>
          <a:ln>
            <a:noFill/>
          </a:ln>
        </p:spPr>
        <p:txBody>
          <a:bodyPr anchorCtr="0" anchor="t" bIns="60925" lIns="121900" spcFirstLastPara="1" rIns="121900" wrap="square" tIns="60925">
            <a:normAutofit/>
          </a:bodyPr>
          <a:lstStyle>
            <a:lvl1pPr indent="-406400" lvl="0" marL="457200" algn="l">
              <a:lnSpc>
                <a:spcPct val="90000"/>
              </a:lnSpc>
              <a:spcBef>
                <a:spcPts val="1000"/>
              </a:spcBef>
              <a:spcAft>
                <a:spcPts val="0"/>
              </a:spcAft>
              <a:buClr>
                <a:srgbClr val="004282"/>
              </a:buClr>
              <a:buSzPts val="2800"/>
              <a:buFont typeface="Arial"/>
              <a:buChar char="•"/>
              <a:defRPr/>
            </a:lvl1pPr>
            <a:lvl2pPr indent="-381000" lvl="1" marL="914400" algn="l">
              <a:lnSpc>
                <a:spcPct val="90000"/>
              </a:lnSpc>
              <a:spcBef>
                <a:spcPts val="500"/>
              </a:spcBef>
              <a:spcAft>
                <a:spcPts val="0"/>
              </a:spcAft>
              <a:buClr>
                <a:srgbClr val="004282"/>
              </a:buClr>
              <a:buSzPts val="2400"/>
              <a:buFont typeface="Arial"/>
              <a:buChar char="•"/>
              <a:defRPr/>
            </a:lvl2pPr>
            <a:lvl3pPr indent="-355600" lvl="2" marL="1371600" algn="l">
              <a:lnSpc>
                <a:spcPct val="90000"/>
              </a:lnSpc>
              <a:spcBef>
                <a:spcPts val="500"/>
              </a:spcBef>
              <a:spcAft>
                <a:spcPts val="0"/>
              </a:spcAft>
              <a:buClr>
                <a:srgbClr val="004282"/>
              </a:buClr>
              <a:buSzPts val="2000"/>
              <a:buFont typeface="Arial"/>
              <a:buChar char="•"/>
              <a:defRPr/>
            </a:lvl3pPr>
            <a:lvl4pPr indent="-342900" lvl="3" marL="1828800" algn="l">
              <a:lnSpc>
                <a:spcPct val="90000"/>
              </a:lnSpc>
              <a:spcBef>
                <a:spcPts val="500"/>
              </a:spcBef>
              <a:spcAft>
                <a:spcPts val="0"/>
              </a:spcAft>
              <a:buClr>
                <a:srgbClr val="004282"/>
              </a:buClr>
              <a:buSzPts val="1800"/>
              <a:buFont typeface="Arial"/>
              <a:buChar char="•"/>
              <a:defRPr/>
            </a:lvl4pPr>
            <a:lvl5pPr indent="-342900" lvl="4" marL="2286000" algn="l">
              <a:lnSpc>
                <a:spcPct val="90000"/>
              </a:lnSpc>
              <a:spcBef>
                <a:spcPts val="500"/>
              </a:spcBef>
              <a:spcAft>
                <a:spcPts val="0"/>
              </a:spcAft>
              <a:buClr>
                <a:srgbClr val="004282"/>
              </a:buClr>
              <a:buSzPts val="1800"/>
              <a:buFont typeface="Arial"/>
              <a:buChar char="•"/>
              <a:defRPr/>
            </a:lvl5pPr>
            <a:lvl6pPr indent="-381000" lvl="5" marL="2743200" algn="l">
              <a:lnSpc>
                <a:spcPct val="90000"/>
              </a:lnSpc>
              <a:spcBef>
                <a:spcPts val="500"/>
              </a:spcBef>
              <a:spcAft>
                <a:spcPts val="0"/>
              </a:spcAft>
              <a:buClr>
                <a:schemeClr val="dk1"/>
              </a:buClr>
              <a:buSzPts val="2400"/>
              <a:buChar char="•"/>
              <a:defRPr/>
            </a:lvl6pPr>
            <a:lvl7pPr indent="-381000" lvl="6" marL="3200400" algn="l">
              <a:lnSpc>
                <a:spcPct val="90000"/>
              </a:lnSpc>
              <a:spcBef>
                <a:spcPts val="500"/>
              </a:spcBef>
              <a:spcAft>
                <a:spcPts val="0"/>
              </a:spcAft>
              <a:buClr>
                <a:schemeClr val="dk1"/>
              </a:buClr>
              <a:buSzPts val="2400"/>
              <a:buChar char="•"/>
              <a:defRPr/>
            </a:lvl7pPr>
            <a:lvl8pPr indent="-381000" lvl="7" marL="3657600" algn="l">
              <a:lnSpc>
                <a:spcPct val="90000"/>
              </a:lnSpc>
              <a:spcBef>
                <a:spcPts val="500"/>
              </a:spcBef>
              <a:spcAft>
                <a:spcPts val="0"/>
              </a:spcAft>
              <a:buClr>
                <a:schemeClr val="dk1"/>
              </a:buClr>
              <a:buSzPts val="2400"/>
              <a:buChar char="•"/>
              <a:defRPr/>
            </a:lvl8pPr>
            <a:lvl9pPr indent="-381000" lvl="8" marL="4114800" algn="l">
              <a:lnSpc>
                <a:spcPct val="90000"/>
              </a:lnSpc>
              <a:spcBef>
                <a:spcPts val="500"/>
              </a:spcBef>
              <a:spcAft>
                <a:spcPts val="0"/>
              </a:spcAft>
              <a:buClr>
                <a:schemeClr val="dk1"/>
              </a:buClr>
              <a:buSzPts val="2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 name="Shape 31"/>
        <p:cNvGrpSpPr/>
        <p:nvPr/>
      </p:nvGrpSpPr>
      <p:grpSpPr>
        <a:xfrm>
          <a:off x="0" y="0"/>
          <a:ext cx="0" cy="0"/>
          <a:chOff x="0" y="0"/>
          <a:chExt cx="0" cy="0"/>
        </a:xfrm>
      </p:grpSpPr>
      <p:sp>
        <p:nvSpPr>
          <p:cNvPr id="32" name="Google Shape;32;g1745f6b6926_0_114"/>
          <p:cNvSpPr/>
          <p:nvPr/>
        </p:nvSpPr>
        <p:spPr>
          <a:xfrm>
            <a:off x="5017477" y="219809"/>
            <a:ext cx="6945300" cy="6207600"/>
          </a:xfrm>
          <a:prstGeom prst="rect">
            <a:avLst/>
          </a:prstGeom>
          <a:solidFill>
            <a:srgbClr val="F2F2F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 name="Google Shape;33;g1745f6b6926_0_114"/>
          <p:cNvSpPr/>
          <p:nvPr/>
        </p:nvSpPr>
        <p:spPr>
          <a:xfrm>
            <a:off x="257909" y="219808"/>
            <a:ext cx="4759500" cy="6217200"/>
          </a:xfrm>
          <a:prstGeom prst="rect">
            <a:avLst/>
          </a:prstGeom>
          <a:solidFill>
            <a:srgbClr val="33689B"/>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 name="Google Shape;34;g1745f6b6926_0_114"/>
          <p:cNvSpPr txBox="1"/>
          <p:nvPr>
            <p:ph type="title"/>
          </p:nvPr>
        </p:nvSpPr>
        <p:spPr>
          <a:xfrm>
            <a:off x="839788" y="457200"/>
            <a:ext cx="3932400" cy="1600500"/>
          </a:xfrm>
          <a:prstGeom prst="rect">
            <a:avLst/>
          </a:prstGeom>
          <a:noFill/>
          <a:ln>
            <a:noFill/>
          </a:ln>
        </p:spPr>
        <p:txBody>
          <a:bodyPr anchorCtr="0" anchor="b" bIns="60925" lIns="121900" spcFirstLastPara="1" rIns="121900" wrap="square" tIns="60925">
            <a:normAutofit/>
          </a:bodyPr>
          <a:lstStyle>
            <a:lvl1pPr lvl="0" algn="l">
              <a:lnSpc>
                <a:spcPct val="90000"/>
              </a:lnSpc>
              <a:spcBef>
                <a:spcPts val="0"/>
              </a:spcBef>
              <a:spcAft>
                <a:spcPts val="0"/>
              </a:spcAft>
              <a:buClr>
                <a:schemeClr val="lt1"/>
              </a:buClr>
              <a:buSzPts val="3200"/>
              <a:buFont typeface="Arial"/>
              <a:buNone/>
              <a:defRPr sz="3200">
                <a:solidFill>
                  <a:schemeClr val="lt1"/>
                </a:solidFill>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sp>
        <p:nvSpPr>
          <p:cNvPr id="35" name="Google Shape;35;g1745f6b6926_0_114"/>
          <p:cNvSpPr txBox="1"/>
          <p:nvPr>
            <p:ph idx="1" type="body"/>
          </p:nvPr>
        </p:nvSpPr>
        <p:spPr>
          <a:xfrm>
            <a:off x="5183188" y="987425"/>
            <a:ext cx="6172500" cy="4873500"/>
          </a:xfrm>
          <a:prstGeom prst="rect">
            <a:avLst/>
          </a:prstGeom>
          <a:noFill/>
          <a:ln>
            <a:noFill/>
          </a:ln>
        </p:spPr>
        <p:txBody>
          <a:bodyPr anchorCtr="0" anchor="t" bIns="60925" lIns="121900" spcFirstLastPara="1" rIns="121900" wrap="square" tIns="60925">
            <a:normAutofit/>
          </a:bodyPr>
          <a:lstStyle>
            <a:lvl1pPr indent="-431800" lvl="0" marL="457200" algn="l">
              <a:lnSpc>
                <a:spcPct val="90000"/>
              </a:lnSpc>
              <a:spcBef>
                <a:spcPts val="1000"/>
              </a:spcBef>
              <a:spcAft>
                <a:spcPts val="0"/>
              </a:spcAft>
              <a:buClr>
                <a:srgbClr val="004282"/>
              </a:buClr>
              <a:buSzPts val="3200"/>
              <a:buFont typeface="Arial"/>
              <a:buChar char="•"/>
              <a:defRPr sz="3200"/>
            </a:lvl1pPr>
            <a:lvl2pPr indent="-406400" lvl="1" marL="914400" algn="l">
              <a:lnSpc>
                <a:spcPct val="90000"/>
              </a:lnSpc>
              <a:spcBef>
                <a:spcPts val="500"/>
              </a:spcBef>
              <a:spcAft>
                <a:spcPts val="0"/>
              </a:spcAft>
              <a:buClr>
                <a:srgbClr val="004282"/>
              </a:buClr>
              <a:buSzPts val="2800"/>
              <a:buFont typeface="Arial"/>
              <a:buChar char="•"/>
              <a:defRPr sz="2800"/>
            </a:lvl2pPr>
            <a:lvl3pPr indent="-381000" lvl="2" marL="1371600" algn="l">
              <a:lnSpc>
                <a:spcPct val="90000"/>
              </a:lnSpc>
              <a:spcBef>
                <a:spcPts val="500"/>
              </a:spcBef>
              <a:spcAft>
                <a:spcPts val="0"/>
              </a:spcAft>
              <a:buClr>
                <a:srgbClr val="004282"/>
              </a:buClr>
              <a:buSzPts val="2400"/>
              <a:buFont typeface="Arial"/>
              <a:buChar char="•"/>
              <a:defRPr sz="2400"/>
            </a:lvl3pPr>
            <a:lvl4pPr indent="-355600" lvl="3" marL="1828800" algn="l">
              <a:lnSpc>
                <a:spcPct val="90000"/>
              </a:lnSpc>
              <a:spcBef>
                <a:spcPts val="500"/>
              </a:spcBef>
              <a:spcAft>
                <a:spcPts val="0"/>
              </a:spcAft>
              <a:buClr>
                <a:srgbClr val="004282"/>
              </a:buClr>
              <a:buSzPts val="2000"/>
              <a:buFont typeface="Arial"/>
              <a:buChar char="•"/>
              <a:defRPr sz="2000"/>
            </a:lvl4pPr>
            <a:lvl5pPr indent="-355600" lvl="4" marL="2286000" algn="l">
              <a:lnSpc>
                <a:spcPct val="90000"/>
              </a:lnSpc>
              <a:spcBef>
                <a:spcPts val="500"/>
              </a:spcBef>
              <a:spcAft>
                <a:spcPts val="0"/>
              </a:spcAft>
              <a:buClr>
                <a:srgbClr val="004282"/>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6" name="Google Shape;36;g1745f6b6926_0_114"/>
          <p:cNvSpPr txBox="1"/>
          <p:nvPr>
            <p:ph idx="2" type="body"/>
          </p:nvPr>
        </p:nvSpPr>
        <p:spPr>
          <a:xfrm>
            <a:off x="839788" y="2057400"/>
            <a:ext cx="3932400" cy="3811500"/>
          </a:xfrm>
          <a:prstGeom prst="rect">
            <a:avLst/>
          </a:prstGeom>
          <a:noFill/>
          <a:ln>
            <a:noFill/>
          </a:ln>
        </p:spPr>
        <p:txBody>
          <a:bodyPr anchorCtr="0" anchor="t" bIns="60925" lIns="121900" spcFirstLastPara="1" rIns="121900" wrap="square" tIns="60925">
            <a:normAutofit/>
          </a:bodyPr>
          <a:lstStyle>
            <a:lvl1pPr indent="-228600" lvl="0" marL="457200" algn="l">
              <a:lnSpc>
                <a:spcPct val="90000"/>
              </a:lnSpc>
              <a:spcBef>
                <a:spcPts val="1000"/>
              </a:spcBef>
              <a:spcAft>
                <a:spcPts val="0"/>
              </a:spcAft>
              <a:buClr>
                <a:schemeClr val="lt1"/>
              </a:buClr>
              <a:buSzPts val="1600"/>
              <a:buNone/>
              <a:defRPr sz="1600">
                <a:solidFill>
                  <a:schemeClr val="lt1"/>
                </a:solidFill>
              </a:defRPr>
            </a:lvl1pPr>
            <a:lvl2pPr indent="-228600" lvl="1" marL="914400" algn="l">
              <a:lnSpc>
                <a:spcPct val="90000"/>
              </a:lnSpc>
              <a:spcBef>
                <a:spcPts val="500"/>
              </a:spcBef>
              <a:spcAft>
                <a:spcPts val="0"/>
              </a:spcAft>
              <a:buClr>
                <a:srgbClr val="004282"/>
              </a:buClr>
              <a:buSzPts val="1400"/>
              <a:buNone/>
              <a:defRPr sz="1400"/>
            </a:lvl2pPr>
            <a:lvl3pPr indent="-228600" lvl="2" marL="1371600" algn="l">
              <a:lnSpc>
                <a:spcPct val="90000"/>
              </a:lnSpc>
              <a:spcBef>
                <a:spcPts val="500"/>
              </a:spcBef>
              <a:spcAft>
                <a:spcPts val="0"/>
              </a:spcAft>
              <a:buClr>
                <a:srgbClr val="004282"/>
              </a:buClr>
              <a:buSzPts val="1200"/>
              <a:buNone/>
              <a:defRPr sz="1200"/>
            </a:lvl3pPr>
            <a:lvl4pPr indent="-228600" lvl="3" marL="1828800" algn="l">
              <a:lnSpc>
                <a:spcPct val="90000"/>
              </a:lnSpc>
              <a:spcBef>
                <a:spcPts val="500"/>
              </a:spcBef>
              <a:spcAft>
                <a:spcPts val="0"/>
              </a:spcAft>
              <a:buClr>
                <a:srgbClr val="004282"/>
              </a:buClr>
              <a:buSzPts val="1000"/>
              <a:buNone/>
              <a:defRPr sz="1000"/>
            </a:lvl4pPr>
            <a:lvl5pPr indent="-228600" lvl="4" marL="2286000" algn="l">
              <a:lnSpc>
                <a:spcPct val="90000"/>
              </a:lnSpc>
              <a:spcBef>
                <a:spcPts val="500"/>
              </a:spcBef>
              <a:spcAft>
                <a:spcPts val="0"/>
              </a:spcAft>
              <a:buClr>
                <a:srgbClr val="00428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7" name="Google Shape;37;g1745f6b6926_0_114"/>
          <p:cNvSpPr txBox="1"/>
          <p:nvPr>
            <p:ph idx="12" type="sldNum"/>
          </p:nvPr>
        </p:nvSpPr>
        <p:spPr>
          <a:xfrm>
            <a:off x="8610600" y="6356351"/>
            <a:ext cx="2743200" cy="365100"/>
          </a:xfrm>
          <a:prstGeom prst="rect">
            <a:avLst/>
          </a:prstGeom>
          <a:noFill/>
          <a:ln>
            <a:noFill/>
          </a:ln>
        </p:spPr>
        <p:txBody>
          <a:bodyPr anchorCtr="0" anchor="ctr" bIns="60925" lIns="121900" spcFirstLastPara="1" rIns="121900" wrap="square" tIns="609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sp>
        <p:nvSpPr>
          <p:cNvPr id="39" name="Google Shape;39;g1745f6b6926_0_121"/>
          <p:cNvSpPr/>
          <p:nvPr/>
        </p:nvSpPr>
        <p:spPr>
          <a:xfrm>
            <a:off x="257908" y="184639"/>
            <a:ext cx="11704800" cy="6242700"/>
          </a:xfrm>
          <a:prstGeom prst="rect">
            <a:avLst/>
          </a:prstGeom>
          <a:solidFill>
            <a:srgbClr val="F2F2F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 name="Google Shape;40;g1745f6b6926_0_121"/>
          <p:cNvSpPr txBox="1"/>
          <p:nvPr>
            <p:ph type="title"/>
          </p:nvPr>
        </p:nvSpPr>
        <p:spPr>
          <a:xfrm>
            <a:off x="831851" y="1709739"/>
            <a:ext cx="10515600" cy="2852700"/>
          </a:xfrm>
          <a:prstGeom prst="rect">
            <a:avLst/>
          </a:prstGeom>
          <a:noFill/>
          <a:ln>
            <a:noFill/>
          </a:ln>
        </p:spPr>
        <p:txBody>
          <a:bodyPr anchorCtr="0" anchor="b" bIns="60925" lIns="121900" spcFirstLastPara="1" rIns="121900" wrap="square" tIns="60925">
            <a:normAutofit/>
          </a:bodyPr>
          <a:lstStyle>
            <a:lvl1pPr lvl="0" algn="l">
              <a:lnSpc>
                <a:spcPct val="90000"/>
              </a:lnSpc>
              <a:spcBef>
                <a:spcPts val="0"/>
              </a:spcBef>
              <a:spcAft>
                <a:spcPts val="0"/>
              </a:spcAft>
              <a:buClr>
                <a:srgbClr val="004282"/>
              </a:buClr>
              <a:buSzPts val="6000"/>
              <a:buFont typeface="Arial"/>
              <a:buNone/>
              <a:defRPr sz="60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sp>
        <p:nvSpPr>
          <p:cNvPr id="41" name="Google Shape;41;g1745f6b6926_0_121"/>
          <p:cNvSpPr txBox="1"/>
          <p:nvPr>
            <p:ph idx="1" type="body"/>
          </p:nvPr>
        </p:nvSpPr>
        <p:spPr>
          <a:xfrm>
            <a:off x="831851" y="4589464"/>
            <a:ext cx="10515600" cy="1500000"/>
          </a:xfrm>
          <a:prstGeom prst="rect">
            <a:avLst/>
          </a:prstGeom>
          <a:noFill/>
          <a:ln>
            <a:noFill/>
          </a:ln>
        </p:spPr>
        <p:txBody>
          <a:bodyPr anchorCtr="0" anchor="t" bIns="60925" lIns="121900" spcFirstLastPara="1" rIns="121900" wrap="square" tIns="60925">
            <a:normAutofit/>
          </a:bodyPr>
          <a:lstStyle>
            <a:lvl1pPr indent="-228600" lvl="0" marL="457200" algn="l">
              <a:lnSpc>
                <a:spcPct val="90000"/>
              </a:lnSpc>
              <a:spcBef>
                <a:spcPts val="1000"/>
              </a:spcBef>
              <a:spcAft>
                <a:spcPts val="0"/>
              </a:spcAft>
              <a:buClr>
                <a:schemeClr val="dk1"/>
              </a:buClr>
              <a:buSzPts val="2400"/>
              <a:buNone/>
              <a:defRPr sz="2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2" name="Google Shape;42;g1745f6b6926_0_121"/>
          <p:cNvSpPr txBox="1"/>
          <p:nvPr>
            <p:ph idx="12" type="sldNum"/>
          </p:nvPr>
        </p:nvSpPr>
        <p:spPr>
          <a:xfrm>
            <a:off x="8610600" y="6356351"/>
            <a:ext cx="2743200" cy="365100"/>
          </a:xfrm>
          <a:prstGeom prst="rect">
            <a:avLst/>
          </a:prstGeom>
          <a:noFill/>
          <a:ln>
            <a:noFill/>
          </a:ln>
        </p:spPr>
        <p:txBody>
          <a:bodyPr anchorCtr="0" anchor="ctr" bIns="60925" lIns="121900" spcFirstLastPara="1" rIns="121900" wrap="square" tIns="609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 name="Shape 43"/>
        <p:cNvGrpSpPr/>
        <p:nvPr/>
      </p:nvGrpSpPr>
      <p:grpSpPr>
        <a:xfrm>
          <a:off x="0" y="0"/>
          <a:ext cx="0" cy="0"/>
          <a:chOff x="0" y="0"/>
          <a:chExt cx="0" cy="0"/>
        </a:xfrm>
      </p:grpSpPr>
      <p:sp>
        <p:nvSpPr>
          <p:cNvPr id="44" name="Google Shape;44;g1745f6b6926_0_126"/>
          <p:cNvSpPr/>
          <p:nvPr/>
        </p:nvSpPr>
        <p:spPr>
          <a:xfrm>
            <a:off x="257908" y="1690689"/>
            <a:ext cx="11704800" cy="4736700"/>
          </a:xfrm>
          <a:prstGeom prst="rect">
            <a:avLst/>
          </a:prstGeom>
          <a:solidFill>
            <a:srgbClr val="F2F2F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 name="Google Shape;45;g1745f6b6926_0_126"/>
          <p:cNvSpPr txBox="1"/>
          <p:nvPr>
            <p:ph type="title"/>
          </p:nvPr>
        </p:nvSpPr>
        <p:spPr>
          <a:xfrm>
            <a:off x="838200" y="365125"/>
            <a:ext cx="10515600" cy="1325700"/>
          </a:xfrm>
          <a:prstGeom prst="rect">
            <a:avLst/>
          </a:prstGeom>
          <a:noFill/>
          <a:ln>
            <a:noFill/>
          </a:ln>
        </p:spPr>
        <p:txBody>
          <a:bodyPr anchorCtr="0" anchor="ctr" bIns="60925" lIns="121900" spcFirstLastPara="1" rIns="121900" wrap="square" tIns="60925">
            <a:normAutofit/>
          </a:bodyPr>
          <a:lstStyle>
            <a:lvl1pPr lvl="0" algn="l">
              <a:lnSpc>
                <a:spcPct val="90000"/>
              </a:lnSpc>
              <a:spcBef>
                <a:spcPts val="0"/>
              </a:spcBef>
              <a:spcAft>
                <a:spcPts val="0"/>
              </a:spcAft>
              <a:buClr>
                <a:srgbClr val="004282"/>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sp>
        <p:nvSpPr>
          <p:cNvPr id="46" name="Google Shape;46;g1745f6b6926_0_126"/>
          <p:cNvSpPr txBox="1"/>
          <p:nvPr>
            <p:ph idx="1" type="body"/>
          </p:nvPr>
        </p:nvSpPr>
        <p:spPr>
          <a:xfrm>
            <a:off x="838200" y="1825625"/>
            <a:ext cx="5181600" cy="4351200"/>
          </a:xfrm>
          <a:prstGeom prst="rect">
            <a:avLst/>
          </a:prstGeom>
          <a:noFill/>
          <a:ln>
            <a:noFill/>
          </a:ln>
        </p:spPr>
        <p:txBody>
          <a:bodyPr anchorCtr="0" anchor="t" bIns="60925" lIns="121900" spcFirstLastPara="1" rIns="121900" wrap="square" tIns="60925">
            <a:normAutofit/>
          </a:bodyPr>
          <a:lstStyle>
            <a:lvl1pPr indent="-406400" lvl="0" marL="457200" algn="l">
              <a:lnSpc>
                <a:spcPct val="90000"/>
              </a:lnSpc>
              <a:spcBef>
                <a:spcPts val="1000"/>
              </a:spcBef>
              <a:spcAft>
                <a:spcPts val="0"/>
              </a:spcAft>
              <a:buClr>
                <a:srgbClr val="004282"/>
              </a:buClr>
              <a:buSzPts val="2800"/>
              <a:buFont typeface="Arial"/>
              <a:buChar char="•"/>
              <a:defRPr/>
            </a:lvl1pPr>
            <a:lvl2pPr indent="-381000" lvl="1" marL="914400" algn="l">
              <a:lnSpc>
                <a:spcPct val="90000"/>
              </a:lnSpc>
              <a:spcBef>
                <a:spcPts val="500"/>
              </a:spcBef>
              <a:spcAft>
                <a:spcPts val="0"/>
              </a:spcAft>
              <a:buClr>
                <a:srgbClr val="004282"/>
              </a:buClr>
              <a:buSzPts val="2400"/>
              <a:buFont typeface="Arial"/>
              <a:buChar char="•"/>
              <a:defRPr/>
            </a:lvl2pPr>
            <a:lvl3pPr indent="-355600" lvl="2" marL="1371600" algn="l">
              <a:lnSpc>
                <a:spcPct val="90000"/>
              </a:lnSpc>
              <a:spcBef>
                <a:spcPts val="500"/>
              </a:spcBef>
              <a:spcAft>
                <a:spcPts val="0"/>
              </a:spcAft>
              <a:buClr>
                <a:srgbClr val="004282"/>
              </a:buClr>
              <a:buSzPts val="2000"/>
              <a:buFont typeface="Arial"/>
              <a:buChar char="•"/>
              <a:defRPr/>
            </a:lvl3pPr>
            <a:lvl4pPr indent="-342900" lvl="3" marL="1828800" algn="l">
              <a:lnSpc>
                <a:spcPct val="90000"/>
              </a:lnSpc>
              <a:spcBef>
                <a:spcPts val="500"/>
              </a:spcBef>
              <a:spcAft>
                <a:spcPts val="0"/>
              </a:spcAft>
              <a:buClr>
                <a:srgbClr val="004282"/>
              </a:buClr>
              <a:buSzPts val="1800"/>
              <a:buFont typeface="Arial"/>
              <a:buChar char="•"/>
              <a:defRPr/>
            </a:lvl4pPr>
            <a:lvl5pPr indent="-342900" lvl="4" marL="2286000" algn="l">
              <a:lnSpc>
                <a:spcPct val="90000"/>
              </a:lnSpc>
              <a:spcBef>
                <a:spcPts val="500"/>
              </a:spcBef>
              <a:spcAft>
                <a:spcPts val="0"/>
              </a:spcAft>
              <a:buClr>
                <a:srgbClr val="004282"/>
              </a:buClr>
              <a:buSzPts val="1800"/>
              <a:buFont typeface="Arial"/>
              <a:buChar char="•"/>
              <a:defRPr/>
            </a:lvl5pPr>
            <a:lvl6pPr indent="-381000" lvl="5" marL="2743200" algn="l">
              <a:lnSpc>
                <a:spcPct val="90000"/>
              </a:lnSpc>
              <a:spcBef>
                <a:spcPts val="500"/>
              </a:spcBef>
              <a:spcAft>
                <a:spcPts val="0"/>
              </a:spcAft>
              <a:buClr>
                <a:schemeClr val="dk1"/>
              </a:buClr>
              <a:buSzPts val="2400"/>
              <a:buChar char="•"/>
              <a:defRPr/>
            </a:lvl6pPr>
            <a:lvl7pPr indent="-381000" lvl="6" marL="3200400" algn="l">
              <a:lnSpc>
                <a:spcPct val="90000"/>
              </a:lnSpc>
              <a:spcBef>
                <a:spcPts val="500"/>
              </a:spcBef>
              <a:spcAft>
                <a:spcPts val="0"/>
              </a:spcAft>
              <a:buClr>
                <a:schemeClr val="dk1"/>
              </a:buClr>
              <a:buSzPts val="2400"/>
              <a:buChar char="•"/>
              <a:defRPr/>
            </a:lvl7pPr>
            <a:lvl8pPr indent="-381000" lvl="7" marL="3657600" algn="l">
              <a:lnSpc>
                <a:spcPct val="90000"/>
              </a:lnSpc>
              <a:spcBef>
                <a:spcPts val="500"/>
              </a:spcBef>
              <a:spcAft>
                <a:spcPts val="0"/>
              </a:spcAft>
              <a:buClr>
                <a:schemeClr val="dk1"/>
              </a:buClr>
              <a:buSzPts val="2400"/>
              <a:buChar char="•"/>
              <a:defRPr/>
            </a:lvl8pPr>
            <a:lvl9pPr indent="-381000" lvl="8" marL="4114800" algn="l">
              <a:lnSpc>
                <a:spcPct val="90000"/>
              </a:lnSpc>
              <a:spcBef>
                <a:spcPts val="500"/>
              </a:spcBef>
              <a:spcAft>
                <a:spcPts val="0"/>
              </a:spcAft>
              <a:buClr>
                <a:schemeClr val="dk1"/>
              </a:buClr>
              <a:buSzPts val="2400"/>
              <a:buChar char="•"/>
              <a:defRPr/>
            </a:lvl9pPr>
          </a:lstStyle>
          <a:p/>
        </p:txBody>
      </p:sp>
      <p:sp>
        <p:nvSpPr>
          <p:cNvPr id="47" name="Google Shape;47;g1745f6b6926_0_126"/>
          <p:cNvSpPr txBox="1"/>
          <p:nvPr>
            <p:ph idx="2" type="body"/>
          </p:nvPr>
        </p:nvSpPr>
        <p:spPr>
          <a:xfrm>
            <a:off x="6172200" y="1825625"/>
            <a:ext cx="5181600" cy="4351200"/>
          </a:xfrm>
          <a:prstGeom prst="rect">
            <a:avLst/>
          </a:prstGeom>
          <a:noFill/>
          <a:ln>
            <a:noFill/>
          </a:ln>
        </p:spPr>
        <p:txBody>
          <a:bodyPr anchorCtr="0" anchor="t" bIns="60925" lIns="121900" spcFirstLastPara="1" rIns="121900" wrap="square" tIns="60925">
            <a:normAutofit/>
          </a:bodyPr>
          <a:lstStyle>
            <a:lvl1pPr indent="-406400" lvl="0" marL="457200" algn="l">
              <a:lnSpc>
                <a:spcPct val="90000"/>
              </a:lnSpc>
              <a:spcBef>
                <a:spcPts val="1000"/>
              </a:spcBef>
              <a:spcAft>
                <a:spcPts val="0"/>
              </a:spcAft>
              <a:buClr>
                <a:srgbClr val="004282"/>
              </a:buClr>
              <a:buSzPts val="2800"/>
              <a:buFont typeface="Arial"/>
              <a:buChar char="•"/>
              <a:defRPr/>
            </a:lvl1pPr>
            <a:lvl2pPr indent="-381000" lvl="1" marL="914400" algn="l">
              <a:lnSpc>
                <a:spcPct val="90000"/>
              </a:lnSpc>
              <a:spcBef>
                <a:spcPts val="500"/>
              </a:spcBef>
              <a:spcAft>
                <a:spcPts val="0"/>
              </a:spcAft>
              <a:buClr>
                <a:srgbClr val="004282"/>
              </a:buClr>
              <a:buSzPts val="2400"/>
              <a:buFont typeface="Arial"/>
              <a:buChar char="•"/>
              <a:defRPr/>
            </a:lvl2pPr>
            <a:lvl3pPr indent="-355600" lvl="2" marL="1371600" algn="l">
              <a:lnSpc>
                <a:spcPct val="90000"/>
              </a:lnSpc>
              <a:spcBef>
                <a:spcPts val="500"/>
              </a:spcBef>
              <a:spcAft>
                <a:spcPts val="0"/>
              </a:spcAft>
              <a:buClr>
                <a:srgbClr val="004282"/>
              </a:buClr>
              <a:buSzPts val="2000"/>
              <a:buFont typeface="Arial"/>
              <a:buChar char="•"/>
              <a:defRPr/>
            </a:lvl3pPr>
            <a:lvl4pPr indent="-342900" lvl="3" marL="1828800" algn="l">
              <a:lnSpc>
                <a:spcPct val="90000"/>
              </a:lnSpc>
              <a:spcBef>
                <a:spcPts val="500"/>
              </a:spcBef>
              <a:spcAft>
                <a:spcPts val="0"/>
              </a:spcAft>
              <a:buClr>
                <a:srgbClr val="004282"/>
              </a:buClr>
              <a:buSzPts val="1800"/>
              <a:buFont typeface="Arial"/>
              <a:buChar char="•"/>
              <a:defRPr/>
            </a:lvl4pPr>
            <a:lvl5pPr indent="-342900" lvl="4" marL="2286000" algn="l">
              <a:lnSpc>
                <a:spcPct val="90000"/>
              </a:lnSpc>
              <a:spcBef>
                <a:spcPts val="500"/>
              </a:spcBef>
              <a:spcAft>
                <a:spcPts val="0"/>
              </a:spcAft>
              <a:buClr>
                <a:srgbClr val="004282"/>
              </a:buClr>
              <a:buSzPts val="1800"/>
              <a:buFont typeface="Arial"/>
              <a:buChar char="•"/>
              <a:defRPr/>
            </a:lvl5pPr>
            <a:lvl6pPr indent="-381000" lvl="5" marL="2743200" algn="l">
              <a:lnSpc>
                <a:spcPct val="90000"/>
              </a:lnSpc>
              <a:spcBef>
                <a:spcPts val="500"/>
              </a:spcBef>
              <a:spcAft>
                <a:spcPts val="0"/>
              </a:spcAft>
              <a:buClr>
                <a:schemeClr val="dk1"/>
              </a:buClr>
              <a:buSzPts val="2400"/>
              <a:buChar char="•"/>
              <a:defRPr/>
            </a:lvl6pPr>
            <a:lvl7pPr indent="-381000" lvl="6" marL="3200400" algn="l">
              <a:lnSpc>
                <a:spcPct val="90000"/>
              </a:lnSpc>
              <a:spcBef>
                <a:spcPts val="500"/>
              </a:spcBef>
              <a:spcAft>
                <a:spcPts val="0"/>
              </a:spcAft>
              <a:buClr>
                <a:schemeClr val="dk1"/>
              </a:buClr>
              <a:buSzPts val="2400"/>
              <a:buChar char="•"/>
              <a:defRPr/>
            </a:lvl7pPr>
            <a:lvl8pPr indent="-381000" lvl="7" marL="3657600" algn="l">
              <a:lnSpc>
                <a:spcPct val="90000"/>
              </a:lnSpc>
              <a:spcBef>
                <a:spcPts val="500"/>
              </a:spcBef>
              <a:spcAft>
                <a:spcPts val="0"/>
              </a:spcAft>
              <a:buClr>
                <a:schemeClr val="dk1"/>
              </a:buClr>
              <a:buSzPts val="2400"/>
              <a:buChar char="•"/>
              <a:defRPr/>
            </a:lvl8pPr>
            <a:lvl9pPr indent="-381000" lvl="8" marL="4114800" algn="l">
              <a:lnSpc>
                <a:spcPct val="90000"/>
              </a:lnSpc>
              <a:spcBef>
                <a:spcPts val="500"/>
              </a:spcBef>
              <a:spcAft>
                <a:spcPts val="0"/>
              </a:spcAft>
              <a:buClr>
                <a:schemeClr val="dk1"/>
              </a:buClr>
              <a:buSzPts val="2400"/>
              <a:buChar char="•"/>
              <a:defRPr/>
            </a:lvl9pPr>
          </a:lstStyle>
          <a:p/>
        </p:txBody>
      </p:sp>
      <p:sp>
        <p:nvSpPr>
          <p:cNvPr id="48" name="Google Shape;48;g1745f6b6926_0_126"/>
          <p:cNvSpPr txBox="1"/>
          <p:nvPr>
            <p:ph idx="12" type="sldNum"/>
          </p:nvPr>
        </p:nvSpPr>
        <p:spPr>
          <a:xfrm>
            <a:off x="8610600" y="6356351"/>
            <a:ext cx="2743200" cy="365100"/>
          </a:xfrm>
          <a:prstGeom prst="rect">
            <a:avLst/>
          </a:prstGeom>
          <a:noFill/>
          <a:ln>
            <a:noFill/>
          </a:ln>
        </p:spPr>
        <p:txBody>
          <a:bodyPr anchorCtr="0" anchor="ctr" bIns="60925" lIns="121900" spcFirstLastPara="1" rIns="121900" wrap="square" tIns="609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 name="Shape 49"/>
        <p:cNvGrpSpPr/>
        <p:nvPr/>
      </p:nvGrpSpPr>
      <p:grpSpPr>
        <a:xfrm>
          <a:off x="0" y="0"/>
          <a:ext cx="0" cy="0"/>
          <a:chOff x="0" y="0"/>
          <a:chExt cx="0" cy="0"/>
        </a:xfrm>
      </p:grpSpPr>
      <p:sp>
        <p:nvSpPr>
          <p:cNvPr id="50" name="Google Shape;50;g1745f6b6926_0_132"/>
          <p:cNvSpPr/>
          <p:nvPr/>
        </p:nvSpPr>
        <p:spPr>
          <a:xfrm>
            <a:off x="257908" y="1690689"/>
            <a:ext cx="11704800" cy="4736700"/>
          </a:xfrm>
          <a:prstGeom prst="rect">
            <a:avLst/>
          </a:prstGeom>
          <a:solidFill>
            <a:srgbClr val="F2F2F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 name="Google Shape;51;g1745f6b6926_0_132"/>
          <p:cNvSpPr/>
          <p:nvPr/>
        </p:nvSpPr>
        <p:spPr>
          <a:xfrm>
            <a:off x="257909" y="1700215"/>
            <a:ext cx="5826300" cy="4736700"/>
          </a:xfrm>
          <a:prstGeom prst="rect">
            <a:avLst/>
          </a:prstGeom>
          <a:solidFill>
            <a:srgbClr val="33689B"/>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 name="Google Shape;52;g1745f6b6926_0_132"/>
          <p:cNvSpPr txBox="1"/>
          <p:nvPr>
            <p:ph type="title"/>
          </p:nvPr>
        </p:nvSpPr>
        <p:spPr>
          <a:xfrm>
            <a:off x="839788" y="365125"/>
            <a:ext cx="10515600" cy="1325700"/>
          </a:xfrm>
          <a:prstGeom prst="rect">
            <a:avLst/>
          </a:prstGeom>
          <a:noFill/>
          <a:ln>
            <a:noFill/>
          </a:ln>
        </p:spPr>
        <p:txBody>
          <a:bodyPr anchorCtr="0" anchor="ctr" bIns="60925" lIns="121900" spcFirstLastPara="1" rIns="121900" wrap="square" tIns="60925">
            <a:normAutofit/>
          </a:bodyPr>
          <a:lstStyle>
            <a:lvl1pPr lvl="0" algn="l">
              <a:lnSpc>
                <a:spcPct val="90000"/>
              </a:lnSpc>
              <a:spcBef>
                <a:spcPts val="0"/>
              </a:spcBef>
              <a:spcAft>
                <a:spcPts val="0"/>
              </a:spcAft>
              <a:buClr>
                <a:srgbClr val="004282"/>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sp>
        <p:nvSpPr>
          <p:cNvPr id="53" name="Google Shape;53;g1745f6b6926_0_132"/>
          <p:cNvSpPr txBox="1"/>
          <p:nvPr>
            <p:ph idx="1" type="body"/>
          </p:nvPr>
        </p:nvSpPr>
        <p:spPr>
          <a:xfrm>
            <a:off x="839789" y="1681163"/>
            <a:ext cx="5157600" cy="824100"/>
          </a:xfrm>
          <a:prstGeom prst="rect">
            <a:avLst/>
          </a:prstGeom>
          <a:noFill/>
          <a:ln>
            <a:noFill/>
          </a:ln>
        </p:spPr>
        <p:txBody>
          <a:bodyPr anchorCtr="0" anchor="b" bIns="60925" lIns="121900" spcFirstLastPara="1" rIns="121900" wrap="square" tIns="60925">
            <a:normAutofit/>
          </a:bodyPr>
          <a:lstStyle>
            <a:lvl1pPr indent="-228600" lvl="0" marL="457200" algn="l">
              <a:lnSpc>
                <a:spcPct val="90000"/>
              </a:lnSpc>
              <a:spcBef>
                <a:spcPts val="1000"/>
              </a:spcBef>
              <a:spcAft>
                <a:spcPts val="0"/>
              </a:spcAft>
              <a:buClr>
                <a:schemeClr val="lt1"/>
              </a:buClr>
              <a:buSzPts val="2400"/>
              <a:buNone/>
              <a:defRPr b="1" sz="2400">
                <a:solidFill>
                  <a:schemeClr val="lt1"/>
                </a:solidFill>
              </a:defRPr>
            </a:lvl1pPr>
            <a:lvl2pPr indent="-228600" lvl="1" marL="914400" algn="l">
              <a:lnSpc>
                <a:spcPct val="90000"/>
              </a:lnSpc>
              <a:spcBef>
                <a:spcPts val="500"/>
              </a:spcBef>
              <a:spcAft>
                <a:spcPts val="0"/>
              </a:spcAft>
              <a:buClr>
                <a:srgbClr val="004282"/>
              </a:buClr>
              <a:buSzPts val="2000"/>
              <a:buNone/>
              <a:defRPr b="1" sz="2000"/>
            </a:lvl2pPr>
            <a:lvl3pPr indent="-228600" lvl="2" marL="1371600" algn="l">
              <a:lnSpc>
                <a:spcPct val="90000"/>
              </a:lnSpc>
              <a:spcBef>
                <a:spcPts val="500"/>
              </a:spcBef>
              <a:spcAft>
                <a:spcPts val="0"/>
              </a:spcAft>
              <a:buClr>
                <a:srgbClr val="004282"/>
              </a:buClr>
              <a:buSzPts val="1800"/>
              <a:buNone/>
              <a:defRPr b="1" sz="1800"/>
            </a:lvl3pPr>
            <a:lvl4pPr indent="-228600" lvl="3" marL="1828800" algn="l">
              <a:lnSpc>
                <a:spcPct val="90000"/>
              </a:lnSpc>
              <a:spcBef>
                <a:spcPts val="500"/>
              </a:spcBef>
              <a:spcAft>
                <a:spcPts val="0"/>
              </a:spcAft>
              <a:buClr>
                <a:srgbClr val="004282"/>
              </a:buClr>
              <a:buSzPts val="1600"/>
              <a:buNone/>
              <a:defRPr b="1" sz="1600"/>
            </a:lvl4pPr>
            <a:lvl5pPr indent="-228600" lvl="4" marL="2286000" algn="l">
              <a:lnSpc>
                <a:spcPct val="90000"/>
              </a:lnSpc>
              <a:spcBef>
                <a:spcPts val="500"/>
              </a:spcBef>
              <a:spcAft>
                <a:spcPts val="0"/>
              </a:spcAft>
              <a:buClr>
                <a:srgbClr val="00428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 name="Google Shape;54;g1745f6b6926_0_132"/>
          <p:cNvSpPr txBox="1"/>
          <p:nvPr>
            <p:ph idx="2" type="body"/>
          </p:nvPr>
        </p:nvSpPr>
        <p:spPr>
          <a:xfrm>
            <a:off x="839789" y="2505075"/>
            <a:ext cx="5157600" cy="3684300"/>
          </a:xfrm>
          <a:prstGeom prst="rect">
            <a:avLst/>
          </a:prstGeom>
          <a:noFill/>
          <a:ln>
            <a:noFill/>
          </a:ln>
        </p:spPr>
        <p:txBody>
          <a:bodyPr anchorCtr="0" anchor="t" bIns="60925" lIns="121900" spcFirstLastPara="1" rIns="121900" wrap="square" tIns="60925">
            <a:normAutofit/>
          </a:bodyPr>
          <a:lstStyle>
            <a:lvl1pPr indent="-406400" lvl="0" marL="457200" algn="l">
              <a:lnSpc>
                <a:spcPct val="90000"/>
              </a:lnSpc>
              <a:spcBef>
                <a:spcPts val="1000"/>
              </a:spcBef>
              <a:spcAft>
                <a:spcPts val="0"/>
              </a:spcAft>
              <a:buClr>
                <a:schemeClr val="lt1"/>
              </a:buClr>
              <a:buSzPts val="2800"/>
              <a:buFont typeface="Arial"/>
              <a:buChar char="•"/>
              <a:defRPr>
                <a:solidFill>
                  <a:schemeClr val="lt1"/>
                </a:solidFill>
              </a:defRPr>
            </a:lvl1pPr>
            <a:lvl2pPr indent="-381000" lvl="1" marL="914400" algn="l">
              <a:lnSpc>
                <a:spcPct val="90000"/>
              </a:lnSpc>
              <a:spcBef>
                <a:spcPts val="500"/>
              </a:spcBef>
              <a:spcAft>
                <a:spcPts val="0"/>
              </a:spcAft>
              <a:buClr>
                <a:schemeClr val="lt1"/>
              </a:buClr>
              <a:buSzPts val="2400"/>
              <a:buFont typeface="Arial"/>
              <a:buChar char="•"/>
              <a:defRPr>
                <a:solidFill>
                  <a:schemeClr val="lt1"/>
                </a:solidFill>
              </a:defRPr>
            </a:lvl2pPr>
            <a:lvl3pPr indent="-355600" lvl="2" marL="1371600" algn="l">
              <a:lnSpc>
                <a:spcPct val="90000"/>
              </a:lnSpc>
              <a:spcBef>
                <a:spcPts val="500"/>
              </a:spcBef>
              <a:spcAft>
                <a:spcPts val="0"/>
              </a:spcAft>
              <a:buClr>
                <a:schemeClr val="lt1"/>
              </a:buClr>
              <a:buSzPts val="2000"/>
              <a:buFont typeface="Arial"/>
              <a:buChar char="•"/>
              <a:defRPr>
                <a:solidFill>
                  <a:schemeClr val="lt1"/>
                </a:solidFill>
              </a:defRPr>
            </a:lvl3pPr>
            <a:lvl4pPr indent="-342900" lvl="3" marL="1828800" algn="l">
              <a:lnSpc>
                <a:spcPct val="90000"/>
              </a:lnSpc>
              <a:spcBef>
                <a:spcPts val="500"/>
              </a:spcBef>
              <a:spcAft>
                <a:spcPts val="0"/>
              </a:spcAft>
              <a:buClr>
                <a:schemeClr val="lt1"/>
              </a:buClr>
              <a:buSzPts val="1800"/>
              <a:buFont typeface="Arial"/>
              <a:buChar char="•"/>
              <a:defRPr>
                <a:solidFill>
                  <a:schemeClr val="lt1"/>
                </a:solidFill>
              </a:defRPr>
            </a:lvl4pPr>
            <a:lvl5pPr indent="-342900" lvl="4" marL="2286000" algn="l">
              <a:lnSpc>
                <a:spcPct val="90000"/>
              </a:lnSpc>
              <a:spcBef>
                <a:spcPts val="500"/>
              </a:spcBef>
              <a:spcAft>
                <a:spcPts val="0"/>
              </a:spcAft>
              <a:buClr>
                <a:schemeClr val="lt1"/>
              </a:buClr>
              <a:buSzPts val="1800"/>
              <a:buFont typeface="Arial"/>
              <a:buChar char="•"/>
              <a:defRPr>
                <a:solidFill>
                  <a:schemeClr val="lt1"/>
                </a:solidFill>
              </a:defRPr>
            </a:lvl5pPr>
            <a:lvl6pPr indent="-381000" lvl="5" marL="2743200" algn="l">
              <a:lnSpc>
                <a:spcPct val="90000"/>
              </a:lnSpc>
              <a:spcBef>
                <a:spcPts val="500"/>
              </a:spcBef>
              <a:spcAft>
                <a:spcPts val="0"/>
              </a:spcAft>
              <a:buClr>
                <a:schemeClr val="dk1"/>
              </a:buClr>
              <a:buSzPts val="2400"/>
              <a:buChar char="•"/>
              <a:defRPr/>
            </a:lvl6pPr>
            <a:lvl7pPr indent="-381000" lvl="6" marL="3200400" algn="l">
              <a:lnSpc>
                <a:spcPct val="90000"/>
              </a:lnSpc>
              <a:spcBef>
                <a:spcPts val="500"/>
              </a:spcBef>
              <a:spcAft>
                <a:spcPts val="0"/>
              </a:spcAft>
              <a:buClr>
                <a:schemeClr val="dk1"/>
              </a:buClr>
              <a:buSzPts val="2400"/>
              <a:buChar char="•"/>
              <a:defRPr/>
            </a:lvl7pPr>
            <a:lvl8pPr indent="-381000" lvl="7" marL="3657600" algn="l">
              <a:lnSpc>
                <a:spcPct val="90000"/>
              </a:lnSpc>
              <a:spcBef>
                <a:spcPts val="500"/>
              </a:spcBef>
              <a:spcAft>
                <a:spcPts val="0"/>
              </a:spcAft>
              <a:buClr>
                <a:schemeClr val="dk1"/>
              </a:buClr>
              <a:buSzPts val="2400"/>
              <a:buChar char="•"/>
              <a:defRPr/>
            </a:lvl8pPr>
            <a:lvl9pPr indent="-381000" lvl="8" marL="4114800" algn="l">
              <a:lnSpc>
                <a:spcPct val="90000"/>
              </a:lnSpc>
              <a:spcBef>
                <a:spcPts val="500"/>
              </a:spcBef>
              <a:spcAft>
                <a:spcPts val="0"/>
              </a:spcAft>
              <a:buClr>
                <a:schemeClr val="dk1"/>
              </a:buClr>
              <a:buSzPts val="2400"/>
              <a:buChar char="•"/>
              <a:defRPr/>
            </a:lvl9pPr>
          </a:lstStyle>
          <a:p/>
        </p:txBody>
      </p:sp>
      <p:sp>
        <p:nvSpPr>
          <p:cNvPr id="55" name="Google Shape;55;g1745f6b6926_0_132"/>
          <p:cNvSpPr txBox="1"/>
          <p:nvPr>
            <p:ph idx="3" type="body"/>
          </p:nvPr>
        </p:nvSpPr>
        <p:spPr>
          <a:xfrm>
            <a:off x="6172200" y="1681163"/>
            <a:ext cx="5183100" cy="824100"/>
          </a:xfrm>
          <a:prstGeom prst="rect">
            <a:avLst/>
          </a:prstGeom>
          <a:noFill/>
          <a:ln>
            <a:noFill/>
          </a:ln>
        </p:spPr>
        <p:txBody>
          <a:bodyPr anchorCtr="0" anchor="b" bIns="60925" lIns="121900" spcFirstLastPara="1" rIns="121900" wrap="square" tIns="60925">
            <a:normAutofit/>
          </a:bodyPr>
          <a:lstStyle>
            <a:lvl1pPr indent="-228600" lvl="0" marL="457200" algn="l">
              <a:lnSpc>
                <a:spcPct val="90000"/>
              </a:lnSpc>
              <a:spcBef>
                <a:spcPts val="1000"/>
              </a:spcBef>
              <a:spcAft>
                <a:spcPts val="0"/>
              </a:spcAft>
              <a:buClr>
                <a:srgbClr val="004282"/>
              </a:buClr>
              <a:buSzPts val="2400"/>
              <a:buNone/>
              <a:defRPr b="1" sz="2400"/>
            </a:lvl1pPr>
            <a:lvl2pPr indent="-228600" lvl="1" marL="914400" algn="l">
              <a:lnSpc>
                <a:spcPct val="90000"/>
              </a:lnSpc>
              <a:spcBef>
                <a:spcPts val="500"/>
              </a:spcBef>
              <a:spcAft>
                <a:spcPts val="0"/>
              </a:spcAft>
              <a:buClr>
                <a:srgbClr val="004282"/>
              </a:buClr>
              <a:buSzPts val="2000"/>
              <a:buNone/>
              <a:defRPr b="1" sz="2000"/>
            </a:lvl2pPr>
            <a:lvl3pPr indent="-228600" lvl="2" marL="1371600" algn="l">
              <a:lnSpc>
                <a:spcPct val="90000"/>
              </a:lnSpc>
              <a:spcBef>
                <a:spcPts val="500"/>
              </a:spcBef>
              <a:spcAft>
                <a:spcPts val="0"/>
              </a:spcAft>
              <a:buClr>
                <a:srgbClr val="004282"/>
              </a:buClr>
              <a:buSzPts val="1800"/>
              <a:buNone/>
              <a:defRPr b="1" sz="1800"/>
            </a:lvl3pPr>
            <a:lvl4pPr indent="-228600" lvl="3" marL="1828800" algn="l">
              <a:lnSpc>
                <a:spcPct val="90000"/>
              </a:lnSpc>
              <a:spcBef>
                <a:spcPts val="500"/>
              </a:spcBef>
              <a:spcAft>
                <a:spcPts val="0"/>
              </a:spcAft>
              <a:buClr>
                <a:srgbClr val="004282"/>
              </a:buClr>
              <a:buSzPts val="1600"/>
              <a:buNone/>
              <a:defRPr b="1" sz="1600"/>
            </a:lvl4pPr>
            <a:lvl5pPr indent="-228600" lvl="4" marL="2286000" algn="l">
              <a:lnSpc>
                <a:spcPct val="90000"/>
              </a:lnSpc>
              <a:spcBef>
                <a:spcPts val="500"/>
              </a:spcBef>
              <a:spcAft>
                <a:spcPts val="0"/>
              </a:spcAft>
              <a:buClr>
                <a:srgbClr val="00428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 name="Google Shape;56;g1745f6b6926_0_132"/>
          <p:cNvSpPr txBox="1"/>
          <p:nvPr>
            <p:ph idx="4" type="body"/>
          </p:nvPr>
        </p:nvSpPr>
        <p:spPr>
          <a:xfrm>
            <a:off x="6172200" y="2505075"/>
            <a:ext cx="5183100" cy="3684300"/>
          </a:xfrm>
          <a:prstGeom prst="rect">
            <a:avLst/>
          </a:prstGeom>
          <a:noFill/>
          <a:ln>
            <a:noFill/>
          </a:ln>
        </p:spPr>
        <p:txBody>
          <a:bodyPr anchorCtr="0" anchor="t" bIns="60925" lIns="121900" spcFirstLastPara="1" rIns="121900" wrap="square" tIns="60925">
            <a:normAutofit/>
          </a:bodyPr>
          <a:lstStyle>
            <a:lvl1pPr indent="-406400" lvl="0" marL="457200" algn="l">
              <a:lnSpc>
                <a:spcPct val="90000"/>
              </a:lnSpc>
              <a:spcBef>
                <a:spcPts val="1000"/>
              </a:spcBef>
              <a:spcAft>
                <a:spcPts val="0"/>
              </a:spcAft>
              <a:buClr>
                <a:srgbClr val="004282"/>
              </a:buClr>
              <a:buSzPts val="2800"/>
              <a:buFont typeface="Arial"/>
              <a:buChar char="•"/>
              <a:defRPr/>
            </a:lvl1pPr>
            <a:lvl2pPr indent="-381000" lvl="1" marL="914400" algn="l">
              <a:lnSpc>
                <a:spcPct val="90000"/>
              </a:lnSpc>
              <a:spcBef>
                <a:spcPts val="500"/>
              </a:spcBef>
              <a:spcAft>
                <a:spcPts val="0"/>
              </a:spcAft>
              <a:buClr>
                <a:srgbClr val="004282"/>
              </a:buClr>
              <a:buSzPts val="2400"/>
              <a:buFont typeface="Arial"/>
              <a:buChar char="•"/>
              <a:defRPr/>
            </a:lvl2pPr>
            <a:lvl3pPr indent="-355600" lvl="2" marL="1371600" algn="l">
              <a:lnSpc>
                <a:spcPct val="90000"/>
              </a:lnSpc>
              <a:spcBef>
                <a:spcPts val="500"/>
              </a:spcBef>
              <a:spcAft>
                <a:spcPts val="0"/>
              </a:spcAft>
              <a:buClr>
                <a:srgbClr val="004282"/>
              </a:buClr>
              <a:buSzPts val="2000"/>
              <a:buFont typeface="Arial"/>
              <a:buChar char="•"/>
              <a:defRPr/>
            </a:lvl3pPr>
            <a:lvl4pPr indent="-342900" lvl="3" marL="1828800" algn="l">
              <a:lnSpc>
                <a:spcPct val="90000"/>
              </a:lnSpc>
              <a:spcBef>
                <a:spcPts val="500"/>
              </a:spcBef>
              <a:spcAft>
                <a:spcPts val="0"/>
              </a:spcAft>
              <a:buClr>
                <a:srgbClr val="004282"/>
              </a:buClr>
              <a:buSzPts val="1800"/>
              <a:buFont typeface="Arial"/>
              <a:buChar char="•"/>
              <a:defRPr/>
            </a:lvl4pPr>
            <a:lvl5pPr indent="-342900" lvl="4" marL="2286000" algn="l">
              <a:lnSpc>
                <a:spcPct val="90000"/>
              </a:lnSpc>
              <a:spcBef>
                <a:spcPts val="500"/>
              </a:spcBef>
              <a:spcAft>
                <a:spcPts val="0"/>
              </a:spcAft>
              <a:buClr>
                <a:srgbClr val="004282"/>
              </a:buClr>
              <a:buSzPts val="1800"/>
              <a:buFont typeface="Arial"/>
              <a:buChar char="•"/>
              <a:defRPr/>
            </a:lvl5pPr>
            <a:lvl6pPr indent="-381000" lvl="5" marL="2743200" algn="l">
              <a:lnSpc>
                <a:spcPct val="90000"/>
              </a:lnSpc>
              <a:spcBef>
                <a:spcPts val="500"/>
              </a:spcBef>
              <a:spcAft>
                <a:spcPts val="0"/>
              </a:spcAft>
              <a:buClr>
                <a:schemeClr val="dk1"/>
              </a:buClr>
              <a:buSzPts val="2400"/>
              <a:buChar char="•"/>
              <a:defRPr/>
            </a:lvl6pPr>
            <a:lvl7pPr indent="-381000" lvl="6" marL="3200400" algn="l">
              <a:lnSpc>
                <a:spcPct val="90000"/>
              </a:lnSpc>
              <a:spcBef>
                <a:spcPts val="500"/>
              </a:spcBef>
              <a:spcAft>
                <a:spcPts val="0"/>
              </a:spcAft>
              <a:buClr>
                <a:schemeClr val="dk1"/>
              </a:buClr>
              <a:buSzPts val="2400"/>
              <a:buChar char="•"/>
              <a:defRPr/>
            </a:lvl7pPr>
            <a:lvl8pPr indent="-381000" lvl="7" marL="3657600" algn="l">
              <a:lnSpc>
                <a:spcPct val="90000"/>
              </a:lnSpc>
              <a:spcBef>
                <a:spcPts val="500"/>
              </a:spcBef>
              <a:spcAft>
                <a:spcPts val="0"/>
              </a:spcAft>
              <a:buClr>
                <a:schemeClr val="dk1"/>
              </a:buClr>
              <a:buSzPts val="2400"/>
              <a:buChar char="•"/>
              <a:defRPr/>
            </a:lvl8pPr>
            <a:lvl9pPr indent="-381000" lvl="8" marL="4114800" algn="l">
              <a:lnSpc>
                <a:spcPct val="90000"/>
              </a:lnSpc>
              <a:spcBef>
                <a:spcPts val="500"/>
              </a:spcBef>
              <a:spcAft>
                <a:spcPts val="0"/>
              </a:spcAft>
              <a:buClr>
                <a:schemeClr val="dk1"/>
              </a:buClr>
              <a:buSzPts val="2400"/>
              <a:buChar char="•"/>
              <a:defRPr/>
            </a:lvl9pPr>
          </a:lstStyle>
          <a:p/>
        </p:txBody>
      </p:sp>
      <p:sp>
        <p:nvSpPr>
          <p:cNvPr id="57" name="Google Shape;57;g1745f6b6926_0_132"/>
          <p:cNvSpPr txBox="1"/>
          <p:nvPr>
            <p:ph idx="12" type="sldNum"/>
          </p:nvPr>
        </p:nvSpPr>
        <p:spPr>
          <a:xfrm>
            <a:off x="8610600" y="6356351"/>
            <a:ext cx="2743200" cy="365100"/>
          </a:xfrm>
          <a:prstGeom prst="rect">
            <a:avLst/>
          </a:prstGeom>
          <a:noFill/>
          <a:ln>
            <a:noFill/>
          </a:ln>
        </p:spPr>
        <p:txBody>
          <a:bodyPr anchorCtr="0" anchor="ctr" bIns="60925" lIns="121900" spcFirstLastPara="1" rIns="121900" wrap="square" tIns="609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8" name="Shape 58"/>
        <p:cNvGrpSpPr/>
        <p:nvPr/>
      </p:nvGrpSpPr>
      <p:grpSpPr>
        <a:xfrm>
          <a:off x="0" y="0"/>
          <a:ext cx="0" cy="0"/>
          <a:chOff x="0" y="0"/>
          <a:chExt cx="0" cy="0"/>
        </a:xfrm>
      </p:grpSpPr>
      <p:sp>
        <p:nvSpPr>
          <p:cNvPr id="59" name="Google Shape;59;g1745f6b6926_0_141"/>
          <p:cNvSpPr txBox="1"/>
          <p:nvPr>
            <p:ph type="title"/>
          </p:nvPr>
        </p:nvSpPr>
        <p:spPr>
          <a:xfrm>
            <a:off x="838200" y="365125"/>
            <a:ext cx="10515600" cy="1325700"/>
          </a:xfrm>
          <a:prstGeom prst="rect">
            <a:avLst/>
          </a:prstGeom>
          <a:noFill/>
          <a:ln>
            <a:noFill/>
          </a:ln>
        </p:spPr>
        <p:txBody>
          <a:bodyPr anchorCtr="0" anchor="ctr" bIns="60925" lIns="121900" spcFirstLastPara="1" rIns="121900" wrap="square" tIns="60925">
            <a:normAutofit/>
          </a:bodyPr>
          <a:lstStyle>
            <a:lvl1pPr lvl="0" algn="l">
              <a:lnSpc>
                <a:spcPct val="90000"/>
              </a:lnSpc>
              <a:spcBef>
                <a:spcPts val="0"/>
              </a:spcBef>
              <a:spcAft>
                <a:spcPts val="0"/>
              </a:spcAft>
              <a:buClr>
                <a:srgbClr val="004282"/>
              </a:buClr>
              <a:buSzPts val="24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sp>
        <p:nvSpPr>
          <p:cNvPr id="60" name="Google Shape;60;g1745f6b6926_0_141"/>
          <p:cNvSpPr txBox="1"/>
          <p:nvPr>
            <p:ph idx="12" type="sldNum"/>
          </p:nvPr>
        </p:nvSpPr>
        <p:spPr>
          <a:xfrm>
            <a:off x="8610600" y="6356351"/>
            <a:ext cx="2743200" cy="365100"/>
          </a:xfrm>
          <a:prstGeom prst="rect">
            <a:avLst/>
          </a:prstGeom>
          <a:noFill/>
          <a:ln>
            <a:noFill/>
          </a:ln>
        </p:spPr>
        <p:txBody>
          <a:bodyPr anchorCtr="0" anchor="ctr" bIns="60925" lIns="121900" spcFirstLastPara="1" rIns="121900" wrap="square" tIns="609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g1745f6b6926_0_144"/>
          <p:cNvSpPr txBox="1"/>
          <p:nvPr>
            <p:ph idx="12" type="sldNum"/>
          </p:nvPr>
        </p:nvSpPr>
        <p:spPr>
          <a:xfrm>
            <a:off x="8610600" y="6356351"/>
            <a:ext cx="2743200" cy="365100"/>
          </a:xfrm>
          <a:prstGeom prst="rect">
            <a:avLst/>
          </a:prstGeom>
          <a:noFill/>
          <a:ln>
            <a:noFill/>
          </a:ln>
        </p:spPr>
        <p:txBody>
          <a:bodyPr anchorCtr="0" anchor="ctr" bIns="60925" lIns="121900" spcFirstLastPara="1" rIns="121900" wrap="square" tIns="609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g1745f6b6926_0_92"/>
          <p:cNvSpPr txBox="1"/>
          <p:nvPr>
            <p:ph type="title"/>
          </p:nvPr>
        </p:nvSpPr>
        <p:spPr>
          <a:xfrm>
            <a:off x="838200" y="365125"/>
            <a:ext cx="10515600" cy="1325700"/>
          </a:xfrm>
          <a:prstGeom prst="rect">
            <a:avLst/>
          </a:prstGeom>
          <a:noFill/>
          <a:ln>
            <a:noFill/>
          </a:ln>
        </p:spPr>
        <p:txBody>
          <a:bodyPr anchorCtr="0" anchor="ctr" bIns="60925" lIns="121900" spcFirstLastPara="1" rIns="121900" wrap="square" tIns="60925">
            <a:normAutofit/>
          </a:bodyPr>
          <a:lstStyle>
            <a:lvl1pPr lvl="0" marR="0" rtl="0" algn="l">
              <a:lnSpc>
                <a:spcPct val="90000"/>
              </a:lnSpc>
              <a:spcBef>
                <a:spcPts val="0"/>
              </a:spcBef>
              <a:spcAft>
                <a:spcPts val="0"/>
              </a:spcAft>
              <a:buClr>
                <a:srgbClr val="004282"/>
              </a:buClr>
              <a:buSzPts val="4400"/>
              <a:buFont typeface="Arial"/>
              <a:buNone/>
              <a:defRPr b="1" i="0" sz="4400" u="none" cap="none" strike="noStrike">
                <a:solidFill>
                  <a:srgbClr val="004282"/>
                </a:solidFill>
                <a:latin typeface="Arial"/>
                <a:ea typeface="Arial"/>
                <a:cs typeface="Arial"/>
                <a:sym typeface="Arial"/>
              </a:defRPr>
            </a:lvl1pPr>
            <a:lvl2pPr lvl="1" marR="0" rtl="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9pPr>
          </a:lstStyle>
          <a:p/>
        </p:txBody>
      </p:sp>
      <p:sp>
        <p:nvSpPr>
          <p:cNvPr id="11" name="Google Shape;11;g1745f6b6926_0_92"/>
          <p:cNvSpPr txBox="1"/>
          <p:nvPr>
            <p:ph idx="1" type="body"/>
          </p:nvPr>
        </p:nvSpPr>
        <p:spPr>
          <a:xfrm>
            <a:off x="838200" y="1825625"/>
            <a:ext cx="10515600" cy="4351200"/>
          </a:xfrm>
          <a:prstGeom prst="rect">
            <a:avLst/>
          </a:prstGeom>
          <a:noFill/>
          <a:ln>
            <a:noFill/>
          </a:ln>
        </p:spPr>
        <p:txBody>
          <a:bodyPr anchorCtr="0" anchor="t" bIns="60925" lIns="121900" spcFirstLastPara="1" rIns="121900" wrap="square" tIns="60925">
            <a:normAutofit/>
          </a:bodyPr>
          <a:lstStyle>
            <a:lvl1pPr indent="-406400" lvl="0" marL="457200" marR="0" rtl="0" algn="l">
              <a:lnSpc>
                <a:spcPct val="90000"/>
              </a:lnSpc>
              <a:spcBef>
                <a:spcPts val="1000"/>
              </a:spcBef>
              <a:spcAft>
                <a:spcPts val="0"/>
              </a:spcAft>
              <a:buClr>
                <a:srgbClr val="004282"/>
              </a:buClr>
              <a:buSzPts val="2800"/>
              <a:buFont typeface="Arial"/>
              <a:buChar char="•"/>
              <a:defRPr b="0" i="0" sz="2800" u="none" cap="none" strike="noStrike">
                <a:solidFill>
                  <a:srgbClr val="004282"/>
                </a:solidFill>
                <a:latin typeface="Arial"/>
                <a:ea typeface="Arial"/>
                <a:cs typeface="Arial"/>
                <a:sym typeface="Arial"/>
              </a:defRPr>
            </a:lvl1pPr>
            <a:lvl2pPr indent="-381000" lvl="1" marL="914400" marR="0" rtl="0" algn="l">
              <a:lnSpc>
                <a:spcPct val="90000"/>
              </a:lnSpc>
              <a:spcBef>
                <a:spcPts val="500"/>
              </a:spcBef>
              <a:spcAft>
                <a:spcPts val="0"/>
              </a:spcAft>
              <a:buClr>
                <a:srgbClr val="004282"/>
              </a:buClr>
              <a:buSzPts val="2400"/>
              <a:buFont typeface="Arial"/>
              <a:buChar char="•"/>
              <a:defRPr b="0" i="0" sz="2400" u="none" cap="none" strike="noStrike">
                <a:solidFill>
                  <a:srgbClr val="004282"/>
                </a:solidFill>
                <a:latin typeface="Arial"/>
                <a:ea typeface="Arial"/>
                <a:cs typeface="Arial"/>
                <a:sym typeface="Arial"/>
              </a:defRPr>
            </a:lvl2pPr>
            <a:lvl3pPr indent="-355600" lvl="2" marL="1371600" marR="0" rtl="0" algn="l">
              <a:lnSpc>
                <a:spcPct val="90000"/>
              </a:lnSpc>
              <a:spcBef>
                <a:spcPts val="500"/>
              </a:spcBef>
              <a:spcAft>
                <a:spcPts val="0"/>
              </a:spcAft>
              <a:buClr>
                <a:srgbClr val="004282"/>
              </a:buClr>
              <a:buSzPts val="2000"/>
              <a:buFont typeface="Arial"/>
              <a:buChar char="•"/>
              <a:defRPr b="0" i="0" sz="2000" u="none" cap="none" strike="noStrike">
                <a:solidFill>
                  <a:srgbClr val="004282"/>
                </a:solidFill>
                <a:latin typeface="Arial"/>
                <a:ea typeface="Arial"/>
                <a:cs typeface="Arial"/>
                <a:sym typeface="Arial"/>
              </a:defRPr>
            </a:lvl3pPr>
            <a:lvl4pPr indent="-342900" lvl="3" marL="1828800" marR="0" rtl="0" algn="l">
              <a:lnSpc>
                <a:spcPct val="90000"/>
              </a:lnSpc>
              <a:spcBef>
                <a:spcPts val="500"/>
              </a:spcBef>
              <a:spcAft>
                <a:spcPts val="0"/>
              </a:spcAft>
              <a:buClr>
                <a:srgbClr val="004282"/>
              </a:buClr>
              <a:buSzPts val="1800"/>
              <a:buFont typeface="Arial"/>
              <a:buChar char="•"/>
              <a:defRPr b="0" i="0" sz="1800" u="none" cap="none" strike="noStrike">
                <a:solidFill>
                  <a:srgbClr val="004282"/>
                </a:solidFill>
                <a:latin typeface="Arial"/>
                <a:ea typeface="Arial"/>
                <a:cs typeface="Arial"/>
                <a:sym typeface="Arial"/>
              </a:defRPr>
            </a:lvl4pPr>
            <a:lvl5pPr indent="-342900" lvl="4" marL="2286000" marR="0" rtl="0" algn="l">
              <a:lnSpc>
                <a:spcPct val="90000"/>
              </a:lnSpc>
              <a:spcBef>
                <a:spcPts val="500"/>
              </a:spcBef>
              <a:spcAft>
                <a:spcPts val="0"/>
              </a:spcAft>
              <a:buClr>
                <a:srgbClr val="004282"/>
              </a:buClr>
              <a:buSzPts val="1800"/>
              <a:buFont typeface="Arial"/>
              <a:buChar char="•"/>
              <a:defRPr b="0" i="0" sz="1800" u="none" cap="none" strike="noStrike">
                <a:solidFill>
                  <a:srgbClr val="00428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g1745f6b6926_0_92"/>
          <p:cNvSpPr txBox="1"/>
          <p:nvPr>
            <p:ph idx="12" type="sldNum"/>
          </p:nvPr>
        </p:nvSpPr>
        <p:spPr>
          <a:xfrm>
            <a:off x="8610600" y="6356351"/>
            <a:ext cx="2743200" cy="365100"/>
          </a:xfrm>
          <a:prstGeom prst="rect">
            <a:avLst/>
          </a:prstGeom>
          <a:noFill/>
          <a:ln>
            <a:noFill/>
          </a:ln>
        </p:spPr>
        <p:txBody>
          <a:bodyPr anchorCtr="0" anchor="ctr" bIns="60925" lIns="121900" spcFirstLastPara="1" rIns="121900" wrap="square" tIns="6092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3" name="Google Shape;13;g1745f6b6926_0_92"/>
          <p:cNvSpPr txBox="1"/>
          <p:nvPr/>
        </p:nvSpPr>
        <p:spPr>
          <a:xfrm>
            <a:off x="740896" y="6503184"/>
            <a:ext cx="2900700" cy="230700"/>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rgbClr val="262626"/>
                </a:solidFill>
                <a:latin typeface="Arial"/>
                <a:ea typeface="Arial"/>
                <a:cs typeface="Arial"/>
                <a:sym typeface="Arial"/>
              </a:rPr>
              <a:t>© Copyright National University of Singapore. All Rights Reserved. </a:t>
            </a:r>
            <a:endParaRPr b="0" i="0" sz="19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 name="Shape 8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3" r:id="rId1"/>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40.png"/><Relationship Id="rId4" Type="http://schemas.openxmlformats.org/officeDocument/2006/relationships/image" Target="../media/image21.png"/><Relationship Id="rId5" Type="http://schemas.openxmlformats.org/officeDocument/2006/relationships/image" Target="../media/image17.png"/><Relationship Id="rId6"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26.png"/><Relationship Id="rId5" Type="http://schemas.openxmlformats.org/officeDocument/2006/relationships/image" Target="../media/image20.png"/><Relationship Id="rId6"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33.png"/><Relationship Id="rId4" Type="http://schemas.openxmlformats.org/officeDocument/2006/relationships/image" Target="../media/image18.png"/><Relationship Id="rId5"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8.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29.jpg"/><Relationship Id="rId5" Type="http://schemas.openxmlformats.org/officeDocument/2006/relationships/image" Target="../media/image2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35.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36.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38.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37.png"/><Relationship Id="rId4" Type="http://schemas.openxmlformats.org/officeDocument/2006/relationships/image" Target="../media/image6.png"/><Relationship Id="rId5" Type="http://schemas.openxmlformats.org/officeDocument/2006/relationships/image" Target="../media/image30.png"/><Relationship Id="rId6" Type="http://schemas.openxmlformats.org/officeDocument/2006/relationships/image" Target="../media/image5.png"/><Relationship Id="rId7" Type="http://schemas.openxmlformats.org/officeDocument/2006/relationships/image" Target="../media/image9.png"/><Relationship Id="rId8"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10.png"/><Relationship Id="rId6" Type="http://schemas.openxmlformats.org/officeDocument/2006/relationships/image" Target="../media/image4.png"/><Relationship Id="rId7"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4282"/>
        </a:solidFill>
      </p:bgPr>
    </p:bg>
    <p:spTree>
      <p:nvGrpSpPr>
        <p:cNvPr id="87" name="Shape 87"/>
        <p:cNvGrpSpPr/>
        <p:nvPr/>
      </p:nvGrpSpPr>
      <p:grpSpPr>
        <a:xfrm>
          <a:off x="0" y="0"/>
          <a:ext cx="0" cy="0"/>
          <a:chOff x="0" y="0"/>
          <a:chExt cx="0" cy="0"/>
        </a:xfrm>
      </p:grpSpPr>
      <p:sp>
        <p:nvSpPr>
          <p:cNvPr id="88" name="Google Shape;88;g1745f6b6926_0_86"/>
          <p:cNvSpPr txBox="1"/>
          <p:nvPr>
            <p:ph type="ctrTitle"/>
          </p:nvPr>
        </p:nvSpPr>
        <p:spPr>
          <a:xfrm>
            <a:off x="571950" y="1968775"/>
            <a:ext cx="6629100" cy="2170500"/>
          </a:xfrm>
          <a:prstGeom prst="rect">
            <a:avLst/>
          </a:prstGeom>
          <a:noFill/>
          <a:ln>
            <a:noFill/>
          </a:ln>
          <a:effectLst>
            <a:outerShdw blurRad="50800" rotWithShape="0" algn="tl" dir="2700000" dist="76200">
              <a:srgbClr val="000000">
                <a:alpha val="40000"/>
              </a:srgbClr>
            </a:outerShdw>
          </a:effectLst>
        </p:spPr>
        <p:txBody>
          <a:bodyPr anchorCtr="0" anchor="t" bIns="60925" lIns="121900" spcFirstLastPara="1" rIns="121900" wrap="square" tIns="60925">
            <a:normAutofit fontScale="90000"/>
          </a:bodyPr>
          <a:lstStyle/>
          <a:p>
            <a:pPr indent="0" lvl="0" marL="0" rtl="0" algn="l">
              <a:lnSpc>
                <a:spcPct val="90000"/>
              </a:lnSpc>
              <a:spcBef>
                <a:spcPts val="0"/>
              </a:spcBef>
              <a:spcAft>
                <a:spcPts val="0"/>
              </a:spcAft>
              <a:buClr>
                <a:srgbClr val="F2F2F2"/>
              </a:buClr>
              <a:buSzPct val="100000"/>
              <a:buFont typeface="Arial"/>
              <a:buNone/>
            </a:pPr>
            <a:r>
              <a:rPr lang="en-US" sz="4400"/>
              <a:t>Garbage Classification - Based on Rules of Shanghai Garbage Classification System</a:t>
            </a:r>
            <a:endParaRPr sz="4400"/>
          </a:p>
        </p:txBody>
      </p:sp>
      <p:sp>
        <p:nvSpPr>
          <p:cNvPr id="89" name="Google Shape;89;g1745f6b6926_0_86"/>
          <p:cNvSpPr txBox="1"/>
          <p:nvPr>
            <p:ph idx="1" type="subTitle"/>
          </p:nvPr>
        </p:nvSpPr>
        <p:spPr>
          <a:xfrm>
            <a:off x="571950" y="4259800"/>
            <a:ext cx="6394200" cy="683700"/>
          </a:xfrm>
          <a:prstGeom prst="rect">
            <a:avLst/>
          </a:prstGeom>
          <a:noFill/>
          <a:ln>
            <a:noFill/>
          </a:ln>
        </p:spPr>
        <p:txBody>
          <a:bodyPr anchorCtr="0" anchor="t" bIns="60925" lIns="121900" spcFirstLastPara="1" rIns="121900" wrap="square" tIns="60925">
            <a:normAutofit/>
          </a:bodyPr>
          <a:lstStyle/>
          <a:p>
            <a:pPr indent="0" lvl="0" marL="0" rtl="0" algn="l">
              <a:lnSpc>
                <a:spcPct val="115000"/>
              </a:lnSpc>
              <a:spcBef>
                <a:spcPts val="0"/>
              </a:spcBef>
              <a:spcAft>
                <a:spcPts val="0"/>
              </a:spcAft>
              <a:buClr>
                <a:srgbClr val="F2F2F2"/>
              </a:buClr>
              <a:buSzPts val="1400"/>
              <a:buNone/>
            </a:pPr>
            <a:r>
              <a:rPr b="1" lang="en-US" sz="1800"/>
              <a:t>Group 27</a:t>
            </a:r>
            <a:endParaRPr b="1" sz="1800"/>
          </a:p>
          <a:p>
            <a:pPr indent="0" lvl="0" marL="0" rtl="0" algn="l">
              <a:lnSpc>
                <a:spcPct val="100000"/>
              </a:lnSpc>
              <a:spcBef>
                <a:spcPts val="0"/>
              </a:spcBef>
              <a:spcAft>
                <a:spcPts val="0"/>
              </a:spcAft>
              <a:buClr>
                <a:srgbClr val="F2F2F2"/>
              </a:buClr>
              <a:buSzPts val="1400"/>
              <a:buNone/>
            </a:pPr>
            <a:r>
              <a:rPr b="1" lang="en-US" sz="1400"/>
              <a:t>Li Guoshen </a:t>
            </a:r>
            <a:r>
              <a:rPr lang="en-US" sz="1400">
                <a:solidFill>
                  <a:srgbClr val="C2C7D1"/>
                </a:solidFill>
              </a:rPr>
              <a:t>A0237348X/</a:t>
            </a:r>
            <a:r>
              <a:rPr lang="en-US" sz="1400"/>
              <a:t> </a:t>
            </a:r>
            <a:r>
              <a:rPr b="1" lang="en-US" sz="1400"/>
              <a:t>An Yuhong</a:t>
            </a:r>
            <a:r>
              <a:rPr lang="en-US" sz="1400"/>
              <a:t> </a:t>
            </a:r>
            <a:r>
              <a:rPr lang="en-US" sz="1400">
                <a:solidFill>
                  <a:srgbClr val="C2C7D1"/>
                </a:solidFill>
              </a:rPr>
              <a:t>A0254379R/</a:t>
            </a:r>
            <a:r>
              <a:rPr lang="en-US" sz="1400"/>
              <a:t> He Wenbin </a:t>
            </a:r>
            <a:r>
              <a:rPr lang="en-US" sz="1400">
                <a:solidFill>
                  <a:srgbClr val="C2C7D1"/>
                </a:solidFill>
              </a:rPr>
              <a:t>A0237325H</a:t>
            </a:r>
            <a:endParaRPr sz="1400">
              <a:solidFill>
                <a:srgbClr val="C2C7D1"/>
              </a:solidFill>
            </a:endParaRPr>
          </a:p>
        </p:txBody>
      </p:sp>
      <p:sp>
        <p:nvSpPr>
          <p:cNvPr id="90" name="Google Shape;90;g1745f6b6926_0_86"/>
          <p:cNvSpPr/>
          <p:nvPr/>
        </p:nvSpPr>
        <p:spPr>
          <a:xfrm>
            <a:off x="449400" y="2107806"/>
            <a:ext cx="53700" cy="2031600"/>
          </a:xfrm>
          <a:prstGeom prst="rect">
            <a:avLst/>
          </a:prstGeom>
          <a:solidFill>
            <a:srgbClr val="ED7F0D"/>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70" name="Google Shape;370;p12"/>
          <p:cNvSpPr txBox="1"/>
          <p:nvPr/>
        </p:nvSpPr>
        <p:spPr>
          <a:xfrm>
            <a:off x="696149" y="334692"/>
            <a:ext cx="35910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2"/>
                </a:solidFill>
                <a:latin typeface="Microsoft Yahei"/>
                <a:ea typeface="Microsoft Yahei"/>
                <a:cs typeface="Microsoft Yahei"/>
                <a:sym typeface="Microsoft Yahei"/>
              </a:rPr>
              <a:t>MLP</a:t>
            </a:r>
            <a:endParaRPr b="0" i="0" sz="4000" u="none" cap="none" strike="noStrike">
              <a:solidFill>
                <a:schemeClr val="dk2"/>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71" name="Google Shape;371;p12"/>
          <p:cNvCxnSpPr/>
          <p:nvPr/>
        </p:nvCxnSpPr>
        <p:spPr>
          <a:xfrm>
            <a:off x="844099" y="1042698"/>
            <a:ext cx="393300" cy="0"/>
          </a:xfrm>
          <a:prstGeom prst="straightConnector1">
            <a:avLst/>
          </a:prstGeom>
          <a:noFill/>
          <a:ln cap="flat" cmpd="sng" w="25400">
            <a:solidFill>
              <a:schemeClr val="accent1"/>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72" name="Google Shape;372;p12"/>
          <p:cNvSpPr/>
          <p:nvPr/>
        </p:nvSpPr>
        <p:spPr>
          <a:xfrm>
            <a:off x="10881298" y="3326576"/>
            <a:ext cx="253712" cy="243374"/>
          </a:xfrm>
          <a:custGeom>
            <a:rect b="b" l="l" r="r" t="t"/>
            <a:pathLst>
              <a:path extrusionOk="0" h="1742" w="1816">
                <a:moveTo>
                  <a:pt x="1247" y="491"/>
                </a:moveTo>
                <a:lnTo>
                  <a:pt x="1143" y="622"/>
                </a:lnTo>
                <a:lnTo>
                  <a:pt x="1117" y="581"/>
                </a:lnTo>
                <a:lnTo>
                  <a:pt x="908" y="280"/>
                </a:lnTo>
                <a:lnTo>
                  <a:pt x="702" y="581"/>
                </a:lnTo>
                <a:lnTo>
                  <a:pt x="669" y="627"/>
                </a:lnTo>
                <a:lnTo>
                  <a:pt x="617" y="643"/>
                </a:lnTo>
                <a:lnTo>
                  <a:pt x="268" y="750"/>
                </a:lnTo>
                <a:lnTo>
                  <a:pt x="486" y="1023"/>
                </a:lnTo>
                <a:lnTo>
                  <a:pt x="522" y="1068"/>
                </a:lnTo>
                <a:lnTo>
                  <a:pt x="522" y="1127"/>
                </a:lnTo>
                <a:lnTo>
                  <a:pt x="510" y="1502"/>
                </a:lnTo>
                <a:lnTo>
                  <a:pt x="849" y="1364"/>
                </a:lnTo>
                <a:lnTo>
                  <a:pt x="908" y="1341"/>
                </a:lnTo>
                <a:lnTo>
                  <a:pt x="967" y="1364"/>
                </a:lnTo>
                <a:lnTo>
                  <a:pt x="1307" y="1502"/>
                </a:lnTo>
                <a:lnTo>
                  <a:pt x="1295" y="1127"/>
                </a:lnTo>
                <a:lnTo>
                  <a:pt x="1295" y="1068"/>
                </a:lnTo>
                <a:lnTo>
                  <a:pt x="1330" y="1023"/>
                </a:lnTo>
                <a:lnTo>
                  <a:pt x="1548" y="750"/>
                </a:lnTo>
                <a:lnTo>
                  <a:pt x="1546" y="750"/>
                </a:lnTo>
                <a:lnTo>
                  <a:pt x="1655" y="617"/>
                </a:lnTo>
                <a:lnTo>
                  <a:pt x="1816" y="664"/>
                </a:lnTo>
                <a:lnTo>
                  <a:pt x="1454" y="1122"/>
                </a:lnTo>
                <a:lnTo>
                  <a:pt x="1470" y="1742"/>
                </a:lnTo>
                <a:lnTo>
                  <a:pt x="908" y="1512"/>
                </a:lnTo>
                <a:lnTo>
                  <a:pt x="346" y="1742"/>
                </a:lnTo>
                <a:lnTo>
                  <a:pt x="363" y="1122"/>
                </a:lnTo>
                <a:lnTo>
                  <a:pt x="0" y="664"/>
                </a:lnTo>
                <a:lnTo>
                  <a:pt x="571" y="491"/>
                </a:lnTo>
                <a:lnTo>
                  <a:pt x="908" y="0"/>
                </a:lnTo>
                <a:lnTo>
                  <a:pt x="1245" y="491"/>
                </a:lnTo>
                <a:lnTo>
                  <a:pt x="1247" y="491"/>
                </a:lnTo>
                <a:lnTo>
                  <a:pt x="1247" y="491"/>
                </a:lnTo>
                <a:close/>
              </a:path>
            </a:pathLst>
          </a:custGeom>
          <a:solidFill>
            <a:srgbClr val="F2F2F2">
              <a:alpha val="4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73" name="Google Shape;373;p12"/>
          <p:cNvSpPr/>
          <p:nvPr/>
        </p:nvSpPr>
        <p:spPr>
          <a:xfrm>
            <a:off x="6376752" y="0"/>
            <a:ext cx="3350755" cy="54927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74" name="Google Shape;374;p12"/>
          <p:cNvGrpSpPr/>
          <p:nvPr/>
        </p:nvGrpSpPr>
        <p:grpSpPr>
          <a:xfrm>
            <a:off x="7880974" y="214913"/>
            <a:ext cx="342310" cy="119448"/>
            <a:chOff x="2688160" y="6057516"/>
            <a:chExt cx="342310" cy="119448"/>
          </a:xfrm>
        </p:grpSpPr>
        <p:sp>
          <p:nvSpPr>
            <p:cNvPr id="375" name="Google Shape;375;p12"/>
            <p:cNvSpPr/>
            <p:nvPr/>
          </p:nvSpPr>
          <p:spPr>
            <a:xfrm>
              <a:off x="2799591" y="6057516"/>
              <a:ext cx="119448" cy="119448"/>
            </a:xfrm>
            <a:prstGeom prst="ellipse">
              <a:avLst/>
            </a:prstGeom>
            <a:no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id="376" name="Google Shape;376;p12"/>
            <p:cNvCxnSpPr/>
            <p:nvPr/>
          </p:nvCxnSpPr>
          <p:spPr>
            <a:xfrm flipH="1">
              <a:off x="2688160" y="6087378"/>
              <a:ext cx="22621" cy="59724"/>
            </a:xfrm>
            <a:prstGeom prst="straightConnector1">
              <a:avLst/>
            </a:prstGeom>
            <a:noFill/>
            <a:ln cap="flat" cmpd="sng" w="19050">
              <a:solidFill>
                <a:schemeClr val="lt1">
                  <a:alpha val="32941"/>
                </a:schemeClr>
              </a:solidFill>
              <a:prstDash val="solid"/>
              <a:miter lim="800000"/>
              <a:headEnd len="sm" w="sm" type="none"/>
              <a:tailEnd len="sm" w="sm" type="none"/>
            </a:ln>
          </p:spPr>
        </p:cxnSp>
        <p:cxnSp>
          <p:nvCxnSpPr>
            <p:cNvPr id="377" name="Google Shape;377;p12"/>
            <p:cNvCxnSpPr/>
            <p:nvPr/>
          </p:nvCxnSpPr>
          <p:spPr>
            <a:xfrm flipH="1">
              <a:off x="3007849" y="6087378"/>
              <a:ext cx="22621" cy="59724"/>
            </a:xfrm>
            <a:prstGeom prst="straightConnector1">
              <a:avLst/>
            </a:prstGeom>
            <a:noFill/>
            <a:ln cap="flat" cmpd="sng" w="19050">
              <a:solidFill>
                <a:schemeClr val="lt1">
                  <a:alpha val="32941"/>
                </a:schemeClr>
              </a:solidFill>
              <a:prstDash val="solid"/>
              <a:miter lim="800000"/>
              <a:headEnd len="sm" w="sm" type="none"/>
              <a:tailEnd len="sm" w="sm" type="none"/>
            </a:ln>
          </p:spPr>
        </p:cxnSp>
      </p:grp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78" name="Google Shape;378;p12"/>
          <p:cNvGrpSpPr/>
          <p:nvPr/>
        </p:nvGrpSpPr>
        <p:grpSpPr>
          <a:xfrm>
            <a:off x="7398986" y="274637"/>
            <a:ext cx="1306286" cy="0"/>
            <a:chOff x="2206172" y="6117240"/>
            <a:chExt cx="1306286" cy="0"/>
          </a:xfrm>
        </p:grpSpPr>
        <p:cxnSp>
          <p:nvCxnSpPr>
            <p:cNvPr id="379" name="Google Shape;379;p12"/>
            <p:cNvCxnSpPr/>
            <p:nvPr/>
          </p:nvCxnSpPr>
          <p:spPr>
            <a:xfrm>
              <a:off x="3172718" y="6117240"/>
              <a:ext cx="339740" cy="0"/>
            </a:xfrm>
            <a:prstGeom prst="straightConnector1">
              <a:avLst/>
            </a:prstGeom>
            <a:noFill/>
            <a:ln cap="flat" cmpd="sng" w="19050">
              <a:solidFill>
                <a:schemeClr val="lt1">
                  <a:alpha val="32941"/>
                </a:schemeClr>
              </a:solidFill>
              <a:prstDash val="solid"/>
              <a:miter lim="800000"/>
              <a:headEnd len="sm" w="sm" type="none"/>
              <a:tailEnd len="sm" w="sm" type="none"/>
            </a:ln>
          </p:spPr>
        </p:cxnSp>
        <p:cxnSp>
          <p:nvCxnSpPr>
            <p:cNvPr id="380" name="Google Shape;380;p12"/>
            <p:cNvCxnSpPr/>
            <p:nvPr/>
          </p:nvCxnSpPr>
          <p:spPr>
            <a:xfrm>
              <a:off x="2206172" y="6117240"/>
              <a:ext cx="339740" cy="0"/>
            </a:xfrm>
            <a:prstGeom prst="straightConnector1">
              <a:avLst/>
            </a:prstGeom>
            <a:noFill/>
            <a:ln cap="flat" cmpd="sng" w="19050">
              <a:solidFill>
                <a:schemeClr val="lt1">
                  <a:alpha val="32941"/>
                </a:schemeClr>
              </a:solidFill>
              <a:prstDash val="solid"/>
              <a:miter lim="800000"/>
              <a:headEnd len="sm" w="sm" type="none"/>
              <a:tailEnd len="sm" w="sm" type="none"/>
            </a:ln>
          </p:spPr>
        </p:cxnSp>
      </p:gr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81" name="Google Shape;381;p12"/>
          <p:cNvSpPr/>
          <p:nvPr/>
        </p:nvSpPr>
        <p:spPr>
          <a:xfrm rot="5400000">
            <a:off x="11314650" y="5896410"/>
            <a:ext cx="102000" cy="102000"/>
          </a:xfrm>
          <a:prstGeom prst="ellipse">
            <a:avLst/>
          </a:prstGeom>
          <a:solidFill>
            <a:schemeClr val="accent2"/>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82" name="Google Shape;382;p12"/>
          <p:cNvSpPr/>
          <p:nvPr/>
        </p:nvSpPr>
        <p:spPr>
          <a:xfrm rot="5400000">
            <a:off x="11314650" y="6093043"/>
            <a:ext cx="102000" cy="102000"/>
          </a:xfrm>
          <a:prstGeom prst="ellipse">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83" name="Google Shape;383;p12"/>
          <p:cNvSpPr/>
          <p:nvPr/>
        </p:nvSpPr>
        <p:spPr>
          <a:xfrm rot="5400000">
            <a:off x="11314650" y="6289676"/>
            <a:ext cx="102000" cy="102000"/>
          </a:xfrm>
          <a:prstGeom prst="ellipse">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84" name="Google Shape;384;p12"/>
          <p:cNvCxnSpPr/>
          <p:nvPr/>
        </p:nvCxnSpPr>
        <p:spPr>
          <a:xfrm>
            <a:off x="11365633" y="5301546"/>
            <a:ext cx="0" cy="376200"/>
          </a:xfrm>
          <a:prstGeom prst="straightConnector1">
            <a:avLst/>
          </a:prstGeom>
          <a:noFill/>
          <a:ln cap="flat" cmpd="sng" w="19050">
            <a:solidFill>
              <a:srgbClr val="D8D8D8"/>
            </a:solidFill>
            <a:prstDash val="solid"/>
            <a:miter lim="800000"/>
            <a:headEnd len="sm" w="sm" type="none"/>
            <a:tailEnd len="sm" w="sm" type="none"/>
          </a:ln>
        </p:spPr>
      </p:cxnSp>
      <p:sp>
        <p:nvSpPr>
          <p:cNvPr id="385" name="Google Shape;385;p12"/>
          <p:cNvSpPr txBox="1"/>
          <p:nvPr/>
        </p:nvSpPr>
        <p:spPr>
          <a:xfrm>
            <a:off x="250300" y="1126900"/>
            <a:ext cx="3591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33333"/>
              </a:lnSpc>
              <a:spcBef>
                <a:spcPts val="0"/>
              </a:spcBef>
              <a:spcAft>
                <a:spcPts val="0"/>
              </a:spcAft>
              <a:buClr>
                <a:srgbClr val="000000"/>
              </a:buClr>
              <a:buSzPts val="1800"/>
              <a:buFont typeface="Arial"/>
              <a:buNone/>
            </a:pPr>
            <a:r>
              <a:rPr b="1" i="1" lang="en-US" sz="1800" u="none" cap="none" strike="noStrike">
                <a:solidFill>
                  <a:srgbClr val="202124"/>
                </a:solidFill>
                <a:highlight>
                  <a:srgbClr val="FFFFFF"/>
                </a:highlight>
                <a:latin typeface="Arial"/>
                <a:ea typeface="Arial"/>
                <a:cs typeface="Arial"/>
                <a:sym typeface="Arial"/>
              </a:rPr>
              <a:t>MLP/6_1: Basic MLP Model</a:t>
            </a:r>
            <a:endParaRPr b="1" i="1" sz="1800" u="none" cap="none" strike="noStrike">
              <a:solidFill>
                <a:srgbClr val="202124"/>
              </a:solidFill>
              <a:highlight>
                <a:srgbClr val="FFFFFF"/>
              </a:highlight>
              <a:latin typeface="Arial"/>
              <a:ea typeface="Arial"/>
              <a:cs typeface="Arial"/>
              <a:sym typeface="Arial"/>
            </a:endParaRPr>
          </a:p>
        </p:txBody>
      </p:sp>
      <p:sp>
        <p:nvSpPr>
          <p:cNvPr id="386" name="Google Shape;386;p12"/>
          <p:cNvSpPr txBox="1"/>
          <p:nvPr/>
        </p:nvSpPr>
        <p:spPr>
          <a:xfrm>
            <a:off x="0" y="1499538"/>
            <a:ext cx="5909100" cy="4155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0"/>
              </a:spcAft>
              <a:buClr>
                <a:srgbClr val="212121"/>
              </a:buClr>
              <a:buSzPts val="1500"/>
              <a:buFont typeface="Arial"/>
              <a:buChar char="●"/>
            </a:pPr>
            <a:r>
              <a:rPr b="0" i="0" lang="en-US" sz="1500" u="none" cap="none" strike="noStrike">
                <a:solidFill>
                  <a:srgbClr val="212121"/>
                </a:solidFill>
                <a:highlight>
                  <a:srgbClr val="FFFFFF"/>
                </a:highlight>
                <a:latin typeface="Arial"/>
                <a:ea typeface="Arial"/>
                <a:cs typeface="Arial"/>
                <a:sym typeface="Arial"/>
              </a:rPr>
              <a:t>Two hidden layers with a hidden size of 128</a:t>
            </a:r>
            <a:endParaRPr b="0" i="0" sz="1600" u="none" cap="none" strike="noStrike">
              <a:solidFill>
                <a:srgbClr val="000000"/>
              </a:solidFill>
              <a:latin typeface="Arial"/>
              <a:ea typeface="Arial"/>
              <a:cs typeface="Arial"/>
              <a:sym typeface="Arial"/>
            </a:endParaRPr>
          </a:p>
        </p:txBody>
      </p:sp>
      <p:sp>
        <p:nvSpPr>
          <p:cNvPr id="387" name="Google Shape;387;p12"/>
          <p:cNvSpPr txBox="1"/>
          <p:nvPr/>
        </p:nvSpPr>
        <p:spPr>
          <a:xfrm>
            <a:off x="5996488" y="1575313"/>
            <a:ext cx="5909100" cy="6465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0"/>
              </a:spcAft>
              <a:buClr>
                <a:srgbClr val="212121"/>
              </a:buClr>
              <a:buSzPts val="1500"/>
              <a:buFont typeface="Arial"/>
              <a:buChar char="●"/>
            </a:pPr>
            <a:r>
              <a:rPr b="0" i="0" lang="en-US" sz="1500" u="none" cap="none" strike="noStrike">
                <a:solidFill>
                  <a:srgbClr val="212121"/>
                </a:solidFill>
                <a:highlight>
                  <a:srgbClr val="FFFFFF"/>
                </a:highlight>
                <a:latin typeface="Arial"/>
                <a:ea typeface="Arial"/>
                <a:cs typeface="Arial"/>
                <a:sym typeface="Arial"/>
              </a:rPr>
              <a:t>For relu, </a:t>
            </a:r>
            <a:r>
              <a:rPr b="0" i="0" lang="en-US" sz="1500" u="none" cap="none" strike="noStrike">
                <a:solidFill>
                  <a:srgbClr val="212121"/>
                </a:solidFill>
                <a:highlight>
                  <a:schemeClr val="lt1"/>
                </a:highlight>
                <a:latin typeface="Arial"/>
                <a:ea typeface="Arial"/>
                <a:cs typeface="Arial"/>
                <a:sym typeface="Arial"/>
              </a:rPr>
              <a:t>keep </a:t>
            </a:r>
            <a:r>
              <a:rPr b="0" i="0" lang="en-US" sz="1500" u="none" cap="none" strike="noStrike">
                <a:solidFill>
                  <a:srgbClr val="212121"/>
                </a:solidFill>
                <a:highlight>
                  <a:srgbClr val="FFFFFF"/>
                </a:highlight>
                <a:latin typeface="Arial"/>
                <a:ea typeface="Arial"/>
                <a:cs typeface="Arial"/>
                <a:sym typeface="Arial"/>
              </a:rPr>
              <a:t>the input and output conform Gaussian distribution, which may help improve model performance</a:t>
            </a:r>
            <a:endParaRPr b="0" i="0" sz="1400" u="none" cap="none" strike="noStrike">
              <a:solidFill>
                <a:srgbClr val="595959"/>
              </a:solidFill>
              <a:highlight>
                <a:srgbClr val="FFFFFF"/>
              </a:highlight>
              <a:latin typeface="Arial"/>
              <a:ea typeface="Arial"/>
              <a:cs typeface="Arial"/>
              <a:sym typeface="Arial"/>
            </a:endParaRPr>
          </a:p>
        </p:txBody>
      </p:sp>
      <p:sp>
        <p:nvSpPr>
          <p:cNvPr id="388" name="Google Shape;388;p12"/>
          <p:cNvSpPr txBox="1"/>
          <p:nvPr/>
        </p:nvSpPr>
        <p:spPr>
          <a:xfrm>
            <a:off x="6067425" y="1126900"/>
            <a:ext cx="45921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33333"/>
              </a:lnSpc>
              <a:spcBef>
                <a:spcPts val="0"/>
              </a:spcBef>
              <a:spcAft>
                <a:spcPts val="0"/>
              </a:spcAft>
              <a:buClr>
                <a:schemeClr val="dk1"/>
              </a:buClr>
              <a:buSzPts val="1800"/>
              <a:buFont typeface="Arial"/>
              <a:buNone/>
            </a:pPr>
            <a:r>
              <a:rPr b="1" i="1" lang="en-US" sz="1800" u="none" cap="none" strike="noStrike">
                <a:solidFill>
                  <a:srgbClr val="202124"/>
                </a:solidFill>
                <a:highlight>
                  <a:schemeClr val="lt1"/>
                </a:highlight>
                <a:latin typeface="Arial"/>
                <a:ea typeface="Arial"/>
                <a:cs typeface="Arial"/>
                <a:sym typeface="Arial"/>
              </a:rPr>
              <a:t>MLP/6_2: With Kaiming Initialization</a:t>
            </a:r>
            <a:endParaRPr b="1" i="0" sz="1800" u="none" cap="none" strike="noStrike">
              <a:solidFill>
                <a:srgbClr val="202124"/>
              </a:solidFill>
              <a:highlight>
                <a:schemeClr val="lt1"/>
              </a:highlight>
              <a:latin typeface="Arial"/>
              <a:ea typeface="Arial"/>
              <a:cs typeface="Arial"/>
              <a:sym typeface="Arial"/>
            </a:endParaRPr>
          </a:p>
        </p:txBody>
      </p:sp>
      <p:pic>
        <p:nvPicPr>
          <p:cNvPr id="389" name="Google Shape;389;p12"/>
          <p:cNvPicPr preferRelativeResize="0"/>
          <p:nvPr/>
        </p:nvPicPr>
        <p:blipFill rotWithShape="1">
          <a:blip r:embed="rId3">
            <a:alphaModFix/>
          </a:blip>
          <a:srcRect b="0" l="126" r="125" t="0"/>
          <a:stretch/>
        </p:blipFill>
        <p:spPr>
          <a:xfrm>
            <a:off x="6134450" y="2161538"/>
            <a:ext cx="4592099" cy="1776749"/>
          </a:xfrm>
          <a:prstGeom prst="rect">
            <a:avLst/>
          </a:prstGeom>
          <a:noFill/>
          <a:ln>
            <a:noFill/>
          </a:ln>
        </p:spPr>
      </p:pic>
      <p:pic>
        <p:nvPicPr>
          <p:cNvPr id="390" name="Google Shape;390;p12"/>
          <p:cNvPicPr preferRelativeResize="0"/>
          <p:nvPr/>
        </p:nvPicPr>
        <p:blipFill rotWithShape="1">
          <a:blip r:embed="rId4">
            <a:alphaModFix/>
          </a:blip>
          <a:srcRect b="0" l="0" r="0" t="0"/>
          <a:stretch/>
        </p:blipFill>
        <p:spPr>
          <a:xfrm>
            <a:off x="707368" y="4731500"/>
            <a:ext cx="2735058" cy="2046725"/>
          </a:xfrm>
          <a:prstGeom prst="rect">
            <a:avLst/>
          </a:prstGeom>
          <a:noFill/>
          <a:ln>
            <a:noFill/>
          </a:ln>
        </p:spPr>
      </p:pic>
      <p:sp>
        <p:nvSpPr>
          <p:cNvPr id="391" name="Google Shape;391;p12"/>
          <p:cNvSpPr txBox="1"/>
          <p:nvPr/>
        </p:nvSpPr>
        <p:spPr>
          <a:xfrm>
            <a:off x="195600" y="3516125"/>
            <a:ext cx="45921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33333"/>
              </a:lnSpc>
              <a:spcBef>
                <a:spcPts val="0"/>
              </a:spcBef>
              <a:spcAft>
                <a:spcPts val="0"/>
              </a:spcAft>
              <a:buClr>
                <a:schemeClr val="dk1"/>
              </a:buClr>
              <a:buSzPts val="1800"/>
              <a:buFont typeface="Arial"/>
              <a:buNone/>
            </a:pPr>
            <a:r>
              <a:rPr b="1" i="1" lang="en-US" sz="1800" u="none" cap="none" strike="noStrike">
                <a:solidFill>
                  <a:srgbClr val="202124"/>
                </a:solidFill>
                <a:highlight>
                  <a:schemeClr val="lt1"/>
                </a:highlight>
                <a:latin typeface="Arial"/>
                <a:ea typeface="Arial"/>
                <a:cs typeface="Arial"/>
                <a:sym typeface="Arial"/>
              </a:rPr>
              <a:t>MLP/6_3: With Weight Decay</a:t>
            </a:r>
            <a:endParaRPr b="1" i="0" sz="1800" u="none" cap="none" strike="noStrike">
              <a:solidFill>
                <a:srgbClr val="202124"/>
              </a:solidFill>
              <a:highlight>
                <a:schemeClr val="lt1"/>
              </a:highlight>
              <a:latin typeface="Arial"/>
              <a:ea typeface="Arial"/>
              <a:cs typeface="Arial"/>
              <a:sym typeface="Arial"/>
            </a:endParaRPr>
          </a:p>
        </p:txBody>
      </p:sp>
      <p:sp>
        <p:nvSpPr>
          <p:cNvPr id="392" name="Google Shape;392;p12"/>
          <p:cNvSpPr txBox="1"/>
          <p:nvPr/>
        </p:nvSpPr>
        <p:spPr>
          <a:xfrm>
            <a:off x="5982050" y="4054025"/>
            <a:ext cx="6152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33333"/>
              </a:lnSpc>
              <a:spcBef>
                <a:spcPts val="0"/>
              </a:spcBef>
              <a:spcAft>
                <a:spcPts val="0"/>
              </a:spcAft>
              <a:buClr>
                <a:schemeClr val="dk1"/>
              </a:buClr>
              <a:buSzPts val="1800"/>
              <a:buFont typeface="Arial"/>
              <a:buNone/>
            </a:pPr>
            <a:r>
              <a:rPr b="1" i="1" lang="en-US" sz="1800" u="none" cap="none" strike="noStrike">
                <a:solidFill>
                  <a:srgbClr val="202124"/>
                </a:solidFill>
                <a:highlight>
                  <a:schemeClr val="lt1"/>
                </a:highlight>
                <a:latin typeface="Arial"/>
                <a:ea typeface="Arial"/>
                <a:cs typeface="Arial"/>
                <a:sym typeface="Arial"/>
              </a:rPr>
              <a:t>MLP/6_4: Use Genetic Algorithm to Update Weight</a:t>
            </a:r>
            <a:endParaRPr b="1" i="0" sz="1800" u="none" cap="none" strike="noStrike">
              <a:solidFill>
                <a:srgbClr val="202124"/>
              </a:solidFill>
              <a:highlight>
                <a:schemeClr val="lt1"/>
              </a:highlight>
              <a:latin typeface="Arial"/>
              <a:ea typeface="Arial"/>
              <a:cs typeface="Arial"/>
              <a:sym typeface="Arial"/>
            </a:endParaRPr>
          </a:p>
        </p:txBody>
      </p:sp>
      <p:pic>
        <p:nvPicPr>
          <p:cNvPr id="393" name="Google Shape;393;p12"/>
          <p:cNvPicPr preferRelativeResize="0"/>
          <p:nvPr/>
        </p:nvPicPr>
        <p:blipFill rotWithShape="1">
          <a:blip r:embed="rId5">
            <a:alphaModFix/>
          </a:blip>
          <a:srcRect b="0" l="0" r="0" t="0"/>
          <a:stretch/>
        </p:blipFill>
        <p:spPr>
          <a:xfrm>
            <a:off x="6944603" y="5153896"/>
            <a:ext cx="2971788" cy="1467625"/>
          </a:xfrm>
          <a:prstGeom prst="rect">
            <a:avLst/>
          </a:prstGeom>
          <a:noFill/>
          <a:ln>
            <a:noFill/>
          </a:ln>
        </p:spPr>
      </p:pic>
      <p:sp>
        <p:nvSpPr>
          <p:cNvPr id="394" name="Google Shape;394;p12"/>
          <p:cNvSpPr txBox="1"/>
          <p:nvPr/>
        </p:nvSpPr>
        <p:spPr>
          <a:xfrm>
            <a:off x="43200" y="3904588"/>
            <a:ext cx="5909100" cy="8772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0"/>
              </a:spcAft>
              <a:buClr>
                <a:srgbClr val="212121"/>
              </a:buClr>
              <a:buSzPts val="1500"/>
              <a:buFont typeface="Arial"/>
              <a:buChar char="●"/>
            </a:pPr>
            <a:r>
              <a:rPr b="0" i="0" lang="en-US" sz="1500" u="none" cap="none" strike="noStrike">
                <a:solidFill>
                  <a:srgbClr val="212121"/>
                </a:solidFill>
                <a:highlight>
                  <a:srgbClr val="FFFFFF"/>
                </a:highlight>
                <a:latin typeface="Arial"/>
                <a:ea typeface="Arial"/>
                <a:cs typeface="Arial"/>
                <a:sym typeface="Arial"/>
              </a:rPr>
              <a:t>Adjust the influence of model complexity on the loss function, let the weight decay to a smaller value, and alleviate the problem of model overfitting</a:t>
            </a:r>
            <a:endParaRPr b="0" i="0" sz="1600" u="none" cap="none" strike="noStrike">
              <a:solidFill>
                <a:srgbClr val="000000"/>
              </a:solidFill>
              <a:latin typeface="Arial"/>
              <a:ea typeface="Arial"/>
              <a:cs typeface="Arial"/>
              <a:sym typeface="Arial"/>
            </a:endParaRPr>
          </a:p>
        </p:txBody>
      </p:sp>
      <p:sp>
        <p:nvSpPr>
          <p:cNvPr id="395" name="Google Shape;395;p12"/>
          <p:cNvSpPr txBox="1"/>
          <p:nvPr/>
        </p:nvSpPr>
        <p:spPr>
          <a:xfrm>
            <a:off x="5996488" y="4409913"/>
            <a:ext cx="5909100" cy="6465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0"/>
              </a:spcAft>
              <a:buClr>
                <a:srgbClr val="212121"/>
              </a:buClr>
              <a:buSzPts val="1500"/>
              <a:buFont typeface="Arial"/>
              <a:buChar char="●"/>
            </a:pPr>
            <a:r>
              <a:rPr b="0" i="0" lang="en-US" sz="1500" u="none" cap="none" strike="noStrike">
                <a:solidFill>
                  <a:srgbClr val="212121"/>
                </a:solidFill>
                <a:highlight>
                  <a:srgbClr val="FFFFFF"/>
                </a:highlight>
                <a:latin typeface="Arial"/>
                <a:ea typeface="Arial"/>
                <a:cs typeface="Arial"/>
                <a:sym typeface="Arial"/>
              </a:rPr>
              <a:t>The weight update by genetic algorithm can effectively solve the problem of gradient disappearance.[3]</a:t>
            </a:r>
            <a:endParaRPr b="0" i="0" sz="1400" u="none" cap="none" strike="noStrike">
              <a:solidFill>
                <a:srgbClr val="595959"/>
              </a:solidFill>
              <a:highlight>
                <a:srgbClr val="FFFFFF"/>
              </a:highlight>
              <a:latin typeface="Arial"/>
              <a:ea typeface="Arial"/>
              <a:cs typeface="Arial"/>
              <a:sym typeface="Arial"/>
            </a:endParaRPr>
          </a:p>
        </p:txBody>
      </p:sp>
      <p:pic>
        <p:nvPicPr>
          <p:cNvPr id="396" name="Google Shape;396;p12"/>
          <p:cNvPicPr preferRelativeResize="0"/>
          <p:nvPr/>
        </p:nvPicPr>
        <p:blipFill rotWithShape="1">
          <a:blip r:embed="rId6">
            <a:alphaModFix/>
          </a:blip>
          <a:srcRect b="0" l="0" r="0" t="0"/>
          <a:stretch/>
        </p:blipFill>
        <p:spPr>
          <a:xfrm>
            <a:off x="1237399" y="1882263"/>
            <a:ext cx="2138778" cy="1566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01" name="Google Shape;401;g17c1caf5870_1_120"/>
          <p:cNvSpPr txBox="1"/>
          <p:nvPr/>
        </p:nvSpPr>
        <p:spPr>
          <a:xfrm>
            <a:off x="696149" y="334692"/>
            <a:ext cx="35910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2"/>
                </a:solidFill>
                <a:latin typeface="Microsoft Yahei"/>
                <a:ea typeface="Microsoft Yahei"/>
                <a:cs typeface="Microsoft Yahei"/>
                <a:sym typeface="Microsoft Yahei"/>
              </a:rPr>
              <a:t>MLP</a:t>
            </a:r>
            <a:endParaRPr b="0" i="0" sz="4000" u="none" cap="none" strike="noStrike">
              <a:solidFill>
                <a:schemeClr val="dk2"/>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02" name="Google Shape;402;g17c1caf5870_1_120"/>
          <p:cNvCxnSpPr/>
          <p:nvPr/>
        </p:nvCxnSpPr>
        <p:spPr>
          <a:xfrm>
            <a:off x="844099" y="1042698"/>
            <a:ext cx="393300" cy="0"/>
          </a:xfrm>
          <a:prstGeom prst="straightConnector1">
            <a:avLst/>
          </a:prstGeom>
          <a:noFill/>
          <a:ln cap="flat" cmpd="sng" w="25400">
            <a:solidFill>
              <a:schemeClr val="accent1"/>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03" name="Google Shape;403;g17c1caf5870_1_120"/>
          <p:cNvSpPr/>
          <p:nvPr/>
        </p:nvSpPr>
        <p:spPr>
          <a:xfrm>
            <a:off x="10881298" y="3326576"/>
            <a:ext cx="253713" cy="243375"/>
          </a:xfrm>
          <a:custGeom>
            <a:rect b="b" l="l" r="r" t="t"/>
            <a:pathLst>
              <a:path extrusionOk="0" h="1742" w="1816">
                <a:moveTo>
                  <a:pt x="1247" y="491"/>
                </a:moveTo>
                <a:lnTo>
                  <a:pt x="1143" y="622"/>
                </a:lnTo>
                <a:lnTo>
                  <a:pt x="1117" y="581"/>
                </a:lnTo>
                <a:lnTo>
                  <a:pt x="908" y="280"/>
                </a:lnTo>
                <a:lnTo>
                  <a:pt x="702" y="581"/>
                </a:lnTo>
                <a:lnTo>
                  <a:pt x="669" y="627"/>
                </a:lnTo>
                <a:lnTo>
                  <a:pt x="617" y="643"/>
                </a:lnTo>
                <a:lnTo>
                  <a:pt x="268" y="750"/>
                </a:lnTo>
                <a:lnTo>
                  <a:pt x="486" y="1023"/>
                </a:lnTo>
                <a:lnTo>
                  <a:pt x="522" y="1068"/>
                </a:lnTo>
                <a:lnTo>
                  <a:pt x="522" y="1127"/>
                </a:lnTo>
                <a:lnTo>
                  <a:pt x="510" y="1502"/>
                </a:lnTo>
                <a:lnTo>
                  <a:pt x="849" y="1364"/>
                </a:lnTo>
                <a:lnTo>
                  <a:pt x="908" y="1341"/>
                </a:lnTo>
                <a:lnTo>
                  <a:pt x="967" y="1364"/>
                </a:lnTo>
                <a:lnTo>
                  <a:pt x="1307" y="1502"/>
                </a:lnTo>
                <a:lnTo>
                  <a:pt x="1295" y="1127"/>
                </a:lnTo>
                <a:lnTo>
                  <a:pt x="1295" y="1068"/>
                </a:lnTo>
                <a:lnTo>
                  <a:pt x="1330" y="1023"/>
                </a:lnTo>
                <a:lnTo>
                  <a:pt x="1548" y="750"/>
                </a:lnTo>
                <a:lnTo>
                  <a:pt x="1546" y="750"/>
                </a:lnTo>
                <a:lnTo>
                  <a:pt x="1655" y="617"/>
                </a:lnTo>
                <a:lnTo>
                  <a:pt x="1816" y="664"/>
                </a:lnTo>
                <a:lnTo>
                  <a:pt x="1454" y="1122"/>
                </a:lnTo>
                <a:lnTo>
                  <a:pt x="1470" y="1742"/>
                </a:lnTo>
                <a:lnTo>
                  <a:pt x="908" y="1512"/>
                </a:lnTo>
                <a:lnTo>
                  <a:pt x="346" y="1742"/>
                </a:lnTo>
                <a:lnTo>
                  <a:pt x="363" y="1122"/>
                </a:lnTo>
                <a:lnTo>
                  <a:pt x="0" y="664"/>
                </a:lnTo>
                <a:lnTo>
                  <a:pt x="571" y="491"/>
                </a:lnTo>
                <a:lnTo>
                  <a:pt x="908" y="0"/>
                </a:lnTo>
                <a:lnTo>
                  <a:pt x="1245" y="491"/>
                </a:lnTo>
                <a:lnTo>
                  <a:pt x="1247" y="491"/>
                </a:lnTo>
                <a:lnTo>
                  <a:pt x="1247" y="491"/>
                </a:lnTo>
                <a:close/>
              </a:path>
            </a:pathLst>
          </a:custGeom>
          <a:solidFill>
            <a:srgbClr val="F2F2F2">
              <a:alpha val="4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04" name="Google Shape;404;g17c1caf5870_1_120"/>
          <p:cNvSpPr/>
          <p:nvPr/>
        </p:nvSpPr>
        <p:spPr>
          <a:xfrm>
            <a:off x="6376752" y="0"/>
            <a:ext cx="3350700" cy="549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05" name="Google Shape;405;g17c1caf5870_1_120"/>
          <p:cNvGrpSpPr/>
          <p:nvPr/>
        </p:nvGrpSpPr>
        <p:grpSpPr>
          <a:xfrm>
            <a:off x="7881095" y="214913"/>
            <a:ext cx="342189" cy="119400"/>
            <a:chOff x="2688281" y="6057516"/>
            <a:chExt cx="342189" cy="119400"/>
          </a:xfrm>
        </p:grpSpPr>
        <p:sp>
          <p:nvSpPr>
            <p:cNvPr id="406" name="Google Shape;406;g17c1caf5870_1_120"/>
            <p:cNvSpPr/>
            <p:nvPr/>
          </p:nvSpPr>
          <p:spPr>
            <a:xfrm>
              <a:off x="2799591" y="6057516"/>
              <a:ext cx="119400" cy="119400"/>
            </a:xfrm>
            <a:prstGeom prst="ellipse">
              <a:avLst/>
            </a:prstGeom>
            <a:no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id="407" name="Google Shape;407;g17c1caf5870_1_120"/>
            <p:cNvCxnSpPr/>
            <p:nvPr/>
          </p:nvCxnSpPr>
          <p:spPr>
            <a:xfrm flipH="1">
              <a:off x="2688281" y="6087378"/>
              <a:ext cx="22500" cy="59700"/>
            </a:xfrm>
            <a:prstGeom prst="straightConnector1">
              <a:avLst/>
            </a:prstGeom>
            <a:noFill/>
            <a:ln cap="flat" cmpd="sng" w="19050">
              <a:solidFill>
                <a:schemeClr val="lt1">
                  <a:alpha val="32941"/>
                </a:schemeClr>
              </a:solidFill>
              <a:prstDash val="solid"/>
              <a:miter lim="800000"/>
              <a:headEnd len="sm" w="sm" type="none"/>
              <a:tailEnd len="sm" w="sm" type="none"/>
            </a:ln>
          </p:spPr>
        </p:cxnSp>
        <p:cxnSp>
          <p:nvCxnSpPr>
            <p:cNvPr id="408" name="Google Shape;408;g17c1caf5870_1_120"/>
            <p:cNvCxnSpPr/>
            <p:nvPr/>
          </p:nvCxnSpPr>
          <p:spPr>
            <a:xfrm flipH="1">
              <a:off x="3007970" y="6087378"/>
              <a:ext cx="22500" cy="59700"/>
            </a:xfrm>
            <a:prstGeom prst="straightConnector1">
              <a:avLst/>
            </a:prstGeom>
            <a:noFill/>
            <a:ln cap="flat" cmpd="sng" w="19050">
              <a:solidFill>
                <a:schemeClr val="lt1">
                  <a:alpha val="32941"/>
                </a:schemeClr>
              </a:solidFill>
              <a:prstDash val="solid"/>
              <a:miter lim="800000"/>
              <a:headEnd len="sm" w="sm" type="none"/>
              <a:tailEnd len="sm" w="sm" type="none"/>
            </a:ln>
          </p:spPr>
        </p:cxnSp>
      </p:grp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09" name="Google Shape;409;g17c1caf5870_1_120"/>
          <p:cNvGrpSpPr/>
          <p:nvPr/>
        </p:nvGrpSpPr>
        <p:grpSpPr>
          <a:xfrm>
            <a:off x="7398986" y="274637"/>
            <a:ext cx="1306146" cy="0"/>
            <a:chOff x="2206172" y="6117240"/>
            <a:chExt cx="1306146" cy="0"/>
          </a:xfrm>
        </p:grpSpPr>
        <p:cxnSp>
          <p:nvCxnSpPr>
            <p:cNvPr id="410" name="Google Shape;410;g17c1caf5870_1_120"/>
            <p:cNvCxnSpPr/>
            <p:nvPr/>
          </p:nvCxnSpPr>
          <p:spPr>
            <a:xfrm>
              <a:off x="3172718" y="6117240"/>
              <a:ext cx="339600" cy="0"/>
            </a:xfrm>
            <a:prstGeom prst="straightConnector1">
              <a:avLst/>
            </a:prstGeom>
            <a:noFill/>
            <a:ln cap="flat" cmpd="sng" w="19050">
              <a:solidFill>
                <a:schemeClr val="lt1">
                  <a:alpha val="32941"/>
                </a:schemeClr>
              </a:solidFill>
              <a:prstDash val="solid"/>
              <a:miter lim="800000"/>
              <a:headEnd len="sm" w="sm" type="none"/>
              <a:tailEnd len="sm" w="sm" type="none"/>
            </a:ln>
          </p:spPr>
        </p:cxnSp>
        <p:cxnSp>
          <p:nvCxnSpPr>
            <p:cNvPr id="411" name="Google Shape;411;g17c1caf5870_1_120"/>
            <p:cNvCxnSpPr/>
            <p:nvPr/>
          </p:nvCxnSpPr>
          <p:spPr>
            <a:xfrm>
              <a:off x="2206172" y="6117240"/>
              <a:ext cx="339600" cy="0"/>
            </a:xfrm>
            <a:prstGeom prst="straightConnector1">
              <a:avLst/>
            </a:prstGeom>
            <a:noFill/>
            <a:ln cap="flat" cmpd="sng" w="19050">
              <a:solidFill>
                <a:schemeClr val="lt1">
                  <a:alpha val="32941"/>
                </a:schemeClr>
              </a:solidFill>
              <a:prstDash val="solid"/>
              <a:miter lim="800000"/>
              <a:headEnd len="sm" w="sm" type="none"/>
              <a:tailEnd len="sm" w="sm" type="none"/>
            </a:ln>
          </p:spPr>
        </p:cxnSp>
      </p:gr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12" name="Google Shape;412;g17c1caf5870_1_120"/>
          <p:cNvSpPr/>
          <p:nvPr/>
        </p:nvSpPr>
        <p:spPr>
          <a:xfrm rot="5400000">
            <a:off x="11314650" y="5896410"/>
            <a:ext cx="102000" cy="102000"/>
          </a:xfrm>
          <a:prstGeom prst="ellipse">
            <a:avLst/>
          </a:prstGeom>
          <a:solidFill>
            <a:schemeClr val="accent2"/>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13" name="Google Shape;413;g17c1caf5870_1_120"/>
          <p:cNvSpPr/>
          <p:nvPr/>
        </p:nvSpPr>
        <p:spPr>
          <a:xfrm rot="5400000">
            <a:off x="11314650" y="6093043"/>
            <a:ext cx="102000" cy="102000"/>
          </a:xfrm>
          <a:prstGeom prst="ellipse">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14" name="Google Shape;414;g17c1caf5870_1_120"/>
          <p:cNvSpPr/>
          <p:nvPr/>
        </p:nvSpPr>
        <p:spPr>
          <a:xfrm rot="5400000">
            <a:off x="11314650" y="6289676"/>
            <a:ext cx="102000" cy="102000"/>
          </a:xfrm>
          <a:prstGeom prst="ellipse">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15" name="Google Shape;415;g17c1caf5870_1_120"/>
          <p:cNvCxnSpPr/>
          <p:nvPr/>
        </p:nvCxnSpPr>
        <p:spPr>
          <a:xfrm>
            <a:off x="11365633" y="5301546"/>
            <a:ext cx="0" cy="376200"/>
          </a:xfrm>
          <a:prstGeom prst="straightConnector1">
            <a:avLst/>
          </a:prstGeom>
          <a:noFill/>
          <a:ln cap="flat" cmpd="sng" w="19050">
            <a:solidFill>
              <a:srgbClr val="D8D8D8"/>
            </a:solidFill>
            <a:prstDash val="solid"/>
            <a:miter lim="800000"/>
            <a:headEnd len="sm" w="sm" type="none"/>
            <a:tailEnd len="sm" w="sm" type="none"/>
          </a:ln>
        </p:spPr>
      </p:cxnSp>
      <p:pic>
        <p:nvPicPr>
          <p:cNvPr id="416" name="Google Shape;416;g17c1caf5870_1_120"/>
          <p:cNvPicPr preferRelativeResize="0"/>
          <p:nvPr/>
        </p:nvPicPr>
        <p:blipFill rotWithShape="1">
          <a:blip r:embed="rId3">
            <a:alphaModFix/>
          </a:blip>
          <a:srcRect b="0" l="0" r="0" t="0"/>
          <a:stretch/>
        </p:blipFill>
        <p:spPr>
          <a:xfrm>
            <a:off x="-1" y="1177000"/>
            <a:ext cx="6107000" cy="3664200"/>
          </a:xfrm>
          <a:prstGeom prst="rect">
            <a:avLst/>
          </a:prstGeom>
          <a:noFill/>
          <a:ln>
            <a:noFill/>
          </a:ln>
        </p:spPr>
      </p:pic>
      <p:pic>
        <p:nvPicPr>
          <p:cNvPr id="417" name="Google Shape;417;g17c1caf5870_1_120"/>
          <p:cNvPicPr preferRelativeResize="0"/>
          <p:nvPr/>
        </p:nvPicPr>
        <p:blipFill rotWithShape="1">
          <a:blip r:embed="rId4">
            <a:alphaModFix/>
          </a:blip>
          <a:srcRect b="0" l="0" r="0" t="0"/>
          <a:stretch/>
        </p:blipFill>
        <p:spPr>
          <a:xfrm>
            <a:off x="6083808" y="1173807"/>
            <a:ext cx="6108192" cy="3667393"/>
          </a:xfrm>
          <a:prstGeom prst="rect">
            <a:avLst/>
          </a:prstGeom>
          <a:noFill/>
          <a:ln>
            <a:noFill/>
          </a:ln>
        </p:spPr>
      </p:pic>
      <p:sp>
        <p:nvSpPr>
          <p:cNvPr id="418" name="Google Shape;418;g17c1caf5870_1_120"/>
          <p:cNvSpPr txBox="1"/>
          <p:nvPr/>
        </p:nvSpPr>
        <p:spPr>
          <a:xfrm>
            <a:off x="774700" y="4975500"/>
            <a:ext cx="10138500" cy="15084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0"/>
              </a:spcAft>
              <a:buClr>
                <a:srgbClr val="212121"/>
              </a:buClr>
              <a:buSzPts val="1500"/>
              <a:buFont typeface="Arial"/>
              <a:buChar char="●"/>
            </a:pPr>
            <a:r>
              <a:rPr b="0" i="0" lang="en-US" sz="1400" u="none" cap="none" strike="noStrike">
                <a:solidFill>
                  <a:schemeClr val="dk1"/>
                </a:solidFill>
                <a:latin typeface="Arial"/>
                <a:ea typeface="Arial"/>
                <a:cs typeface="Arial"/>
                <a:sym typeface="Arial"/>
              </a:rPr>
              <a:t>From the comparison between different models, the best baseline model is the model in 6.1.</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323850" lvl="0" marL="457200" marR="0" rtl="0" algn="l">
              <a:lnSpc>
                <a:spcPct val="100000"/>
              </a:lnSpc>
              <a:spcBef>
                <a:spcPts val="0"/>
              </a:spcBef>
              <a:spcAft>
                <a:spcPts val="0"/>
              </a:spcAft>
              <a:buClr>
                <a:srgbClr val="212121"/>
              </a:buClr>
              <a:buSzPts val="1500"/>
              <a:buFont typeface="Arial"/>
              <a:buChar char="●"/>
            </a:pPr>
            <a:r>
              <a:rPr b="0" i="0" lang="en-US" sz="1400" u="none" cap="none" strike="noStrike">
                <a:solidFill>
                  <a:schemeClr val="dk1"/>
                </a:solidFill>
                <a:latin typeface="Arial"/>
                <a:ea typeface="Arial"/>
                <a:cs typeface="Arial"/>
                <a:sym typeface="Arial"/>
              </a:rPr>
              <a:t>The introduction of kaiming initialization and weight decay inhibits the improvement of model accuracy (whether it is a training set or a test set).</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Also, the best MLP model only obtains </a:t>
            </a:r>
            <a:r>
              <a:rPr b="1" i="0" lang="en-US" sz="1400" u="none" cap="none" strike="noStrike">
                <a:solidFill>
                  <a:schemeClr val="dk1"/>
                </a:solidFill>
                <a:latin typeface="Arial"/>
                <a:ea typeface="Arial"/>
                <a:cs typeface="Arial"/>
                <a:sym typeface="Arial"/>
              </a:rPr>
              <a:t>~40% </a:t>
            </a:r>
            <a:r>
              <a:rPr b="0" i="0" lang="en-US" sz="1400" u="none" cap="none" strike="noStrike">
                <a:solidFill>
                  <a:schemeClr val="dk1"/>
                </a:solidFill>
                <a:latin typeface="Arial"/>
                <a:ea typeface="Arial"/>
                <a:cs typeface="Arial"/>
                <a:sym typeface="Arial"/>
              </a:rPr>
              <a:t>accuracy on test dataset, which is unsatisfactory.</a:t>
            </a:r>
            <a:endParaRPr b="0" i="0" sz="14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23" name="Google Shape;423;g1745f6b6926_1_43"/>
          <p:cNvSpPr txBox="1"/>
          <p:nvPr/>
        </p:nvSpPr>
        <p:spPr>
          <a:xfrm>
            <a:off x="2171700" y="2607945"/>
            <a:ext cx="53151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0" i="0" lang="en-US" sz="5400" u="none" cap="none" strike="noStrike">
                <a:solidFill>
                  <a:schemeClr val="dk2"/>
                </a:solidFill>
                <a:latin typeface="Microsoft Yahei"/>
                <a:ea typeface="Microsoft Yahei"/>
                <a:cs typeface="Microsoft Yahei"/>
                <a:sym typeface="Microsoft Yahei"/>
              </a:rPr>
              <a:t>CNN</a:t>
            </a:r>
            <a:endParaRPr b="0" i="0" sz="5400" u="none" cap="none" strike="noStrike">
              <a:solidFill>
                <a:schemeClr val="dk2"/>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24" name="Google Shape;424;g1745f6b6926_1_43"/>
          <p:cNvSpPr txBox="1"/>
          <p:nvPr/>
        </p:nvSpPr>
        <p:spPr>
          <a:xfrm>
            <a:off x="8428992" y="2057403"/>
            <a:ext cx="12699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0" i="0" lang="en-US" sz="5400" u="none" cap="none" strike="noStrike">
                <a:solidFill>
                  <a:schemeClr val="dk2"/>
                </a:solidFill>
                <a:latin typeface="Microsoft Yahei"/>
                <a:ea typeface="Microsoft Yahei"/>
                <a:cs typeface="Microsoft Yahei"/>
                <a:sym typeface="Microsoft Yahei"/>
              </a:rPr>
              <a:t>04</a:t>
            </a:r>
            <a:endParaRPr b="0" i="0" sz="5400" u="none" cap="none" strike="noStrike">
              <a:solidFill>
                <a:schemeClr val="dk2"/>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25" name="Google Shape;425;g1745f6b6926_1_43"/>
          <p:cNvCxnSpPr/>
          <p:nvPr/>
        </p:nvCxnSpPr>
        <p:spPr>
          <a:xfrm>
            <a:off x="8737600" y="2980713"/>
            <a:ext cx="457200" cy="0"/>
          </a:xfrm>
          <a:prstGeom prst="straightConnector1">
            <a:avLst/>
          </a:prstGeom>
          <a:noFill/>
          <a:ln cap="flat" cmpd="sng" w="25400">
            <a:solidFill>
              <a:srgbClr val="D8D8D8"/>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26" name="Google Shape;426;g1745f6b6926_1_43"/>
          <p:cNvSpPr/>
          <p:nvPr/>
        </p:nvSpPr>
        <p:spPr>
          <a:xfrm>
            <a:off x="2273302" y="2396173"/>
            <a:ext cx="317400" cy="1317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27" name="Google Shape;427;g1745f6b6926_1_43"/>
          <p:cNvSpPr/>
          <p:nvPr/>
        </p:nvSpPr>
        <p:spPr>
          <a:xfrm flipH="1">
            <a:off x="11213996" y="2057400"/>
            <a:ext cx="978000" cy="27939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28" name="Google Shape;428;g1745f6b6926_1_43"/>
          <p:cNvSpPr/>
          <p:nvPr/>
        </p:nvSpPr>
        <p:spPr>
          <a:xfrm>
            <a:off x="986319" y="2806700"/>
            <a:ext cx="142800" cy="1428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29" name="Google Shape;429;g1745f6b6926_1_43"/>
          <p:cNvSpPr/>
          <p:nvPr/>
        </p:nvSpPr>
        <p:spPr>
          <a:xfrm>
            <a:off x="986319" y="3277356"/>
            <a:ext cx="142800" cy="142800"/>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30" name="Google Shape;430;g1745f6b6926_1_43"/>
          <p:cNvSpPr/>
          <p:nvPr/>
        </p:nvSpPr>
        <p:spPr>
          <a:xfrm>
            <a:off x="986319" y="3748012"/>
            <a:ext cx="142800" cy="14280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31" name="Google Shape;431;g1745f6b6926_1_43"/>
          <p:cNvSpPr/>
          <p:nvPr/>
        </p:nvSpPr>
        <p:spPr>
          <a:xfrm>
            <a:off x="986319" y="4218669"/>
            <a:ext cx="142800" cy="1428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32" name="Google Shape;432;g1745f6b6926_1_43"/>
          <p:cNvSpPr/>
          <p:nvPr/>
        </p:nvSpPr>
        <p:spPr>
          <a:xfrm>
            <a:off x="986319" y="4689326"/>
            <a:ext cx="142800" cy="1428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33" name="Google Shape;433;g1745f6b6926_1_43"/>
          <p:cNvCxnSpPr/>
          <p:nvPr/>
        </p:nvCxnSpPr>
        <p:spPr>
          <a:xfrm rot="10800000">
            <a:off x="-5962" y="2878137"/>
            <a:ext cx="648900" cy="0"/>
          </a:xfrm>
          <a:prstGeom prst="straightConnector1">
            <a:avLst/>
          </a:prstGeom>
          <a:noFill/>
          <a:ln cap="flat" cmpd="sng" w="25400">
            <a:solidFill>
              <a:srgbClr val="D8D8D8"/>
            </a:solidFill>
            <a:prstDash val="solid"/>
            <a:miter lim="800000"/>
            <a:headEnd len="sm" w="sm" type="none"/>
            <a:tailEnd len="sm" w="sm" type="none"/>
          </a:ln>
        </p:spPr>
      </p:cxn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34" name="Google Shape;434;g1745f6b6926_1_43"/>
          <p:cNvGrpSpPr/>
          <p:nvPr/>
        </p:nvGrpSpPr>
        <p:grpSpPr>
          <a:xfrm>
            <a:off x="9483228" y="4361971"/>
            <a:ext cx="537341" cy="537341"/>
            <a:chOff x="9287742" y="4931641"/>
            <a:chExt cx="669000" cy="669000"/>
          </a:xfrm>
        </p:grpSpPr>
        <p:sp>
          <p:nvSpPr>
            <p:cNvPr id="435" name="Google Shape;435;g1745f6b6926_1_43"/>
            <p:cNvSpPr/>
            <p:nvPr/>
          </p:nvSpPr>
          <p:spPr>
            <a:xfrm>
              <a:off x="9287742" y="4931641"/>
              <a:ext cx="669000" cy="669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id="436" name="Google Shape;436;g1745f6b6926_1_43"/>
            <p:cNvSpPr/>
            <p:nvPr/>
          </p:nvSpPr>
          <p:spPr>
            <a:xfrm flipH="1" rot="10800000">
              <a:off x="9541743" y="5160487"/>
              <a:ext cx="160694" cy="138529"/>
            </a:xfrm>
            <a:custGeom>
              <a:rect b="b" l="l" r="r" t="t"/>
              <a:pathLst>
                <a:path extrusionOk="0" h="309563" w="359093">
                  <a:moveTo>
                    <a:pt x="179547" y="0"/>
                  </a:moveTo>
                  <a:lnTo>
                    <a:pt x="359093" y="309563"/>
                  </a:lnTo>
                  <a:lnTo>
                    <a:pt x="301967" y="309563"/>
                  </a:lnTo>
                  <a:lnTo>
                    <a:pt x="179547" y="98494"/>
                  </a:lnTo>
                  <a:lnTo>
                    <a:pt x="57127" y="309563"/>
                  </a:lnTo>
                  <a:lnTo>
                    <a:pt x="0" y="309563"/>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id="437" name="Google Shape;437;g1745f6b6926_1_43"/>
            <p:cNvCxnSpPr/>
            <p:nvPr/>
          </p:nvCxnSpPr>
          <p:spPr>
            <a:xfrm>
              <a:off x="9556787" y="5407536"/>
              <a:ext cx="131100" cy="0"/>
            </a:xfrm>
            <a:prstGeom prst="straightConnector1">
              <a:avLst/>
            </a:prstGeom>
            <a:noFill/>
            <a:ln cap="flat" cmpd="sng" w="28575">
              <a:solidFill>
                <a:schemeClr val="lt1">
                  <a:alpha val="22352"/>
                </a:schemeClr>
              </a:solidFill>
              <a:prstDash val="solid"/>
              <a:miter lim="800000"/>
              <a:headEnd len="sm" w="sm" type="none"/>
              <a:tailEnd len="sm" w="sm" type="none"/>
            </a:ln>
          </p:spPr>
        </p:cxnSp>
      </p:gr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42" name="Google Shape;442;g17c1caf5870_1_160"/>
          <p:cNvSpPr txBox="1"/>
          <p:nvPr/>
        </p:nvSpPr>
        <p:spPr>
          <a:xfrm>
            <a:off x="696149" y="334692"/>
            <a:ext cx="35910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2"/>
                </a:solidFill>
                <a:latin typeface="Microsoft Yahei"/>
                <a:ea typeface="Microsoft Yahei"/>
                <a:cs typeface="Microsoft Yahei"/>
                <a:sym typeface="Microsoft Yahei"/>
              </a:rPr>
              <a:t>CNN</a:t>
            </a:r>
            <a:endParaRPr b="0" i="0" sz="4000" u="none" cap="none" strike="noStrike">
              <a:solidFill>
                <a:schemeClr val="dk2"/>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43" name="Google Shape;443;g17c1caf5870_1_160"/>
          <p:cNvCxnSpPr/>
          <p:nvPr/>
        </p:nvCxnSpPr>
        <p:spPr>
          <a:xfrm>
            <a:off x="844099" y="1042698"/>
            <a:ext cx="393300" cy="0"/>
          </a:xfrm>
          <a:prstGeom prst="straightConnector1">
            <a:avLst/>
          </a:prstGeom>
          <a:noFill/>
          <a:ln cap="flat" cmpd="sng" w="25400">
            <a:solidFill>
              <a:schemeClr val="accent1"/>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44" name="Google Shape;444;g17c1caf5870_1_160"/>
          <p:cNvSpPr/>
          <p:nvPr/>
        </p:nvSpPr>
        <p:spPr>
          <a:xfrm>
            <a:off x="9286723" y="3013126"/>
            <a:ext cx="253713" cy="243375"/>
          </a:xfrm>
          <a:custGeom>
            <a:rect b="b" l="l" r="r" t="t"/>
            <a:pathLst>
              <a:path extrusionOk="0" h="1742" w="1816">
                <a:moveTo>
                  <a:pt x="1247" y="491"/>
                </a:moveTo>
                <a:lnTo>
                  <a:pt x="1143" y="622"/>
                </a:lnTo>
                <a:lnTo>
                  <a:pt x="1117" y="581"/>
                </a:lnTo>
                <a:lnTo>
                  <a:pt x="908" y="280"/>
                </a:lnTo>
                <a:lnTo>
                  <a:pt x="702" y="581"/>
                </a:lnTo>
                <a:lnTo>
                  <a:pt x="669" y="627"/>
                </a:lnTo>
                <a:lnTo>
                  <a:pt x="617" y="643"/>
                </a:lnTo>
                <a:lnTo>
                  <a:pt x="268" y="750"/>
                </a:lnTo>
                <a:lnTo>
                  <a:pt x="486" y="1023"/>
                </a:lnTo>
                <a:lnTo>
                  <a:pt x="522" y="1068"/>
                </a:lnTo>
                <a:lnTo>
                  <a:pt x="522" y="1127"/>
                </a:lnTo>
                <a:lnTo>
                  <a:pt x="510" y="1502"/>
                </a:lnTo>
                <a:lnTo>
                  <a:pt x="849" y="1364"/>
                </a:lnTo>
                <a:lnTo>
                  <a:pt x="908" y="1341"/>
                </a:lnTo>
                <a:lnTo>
                  <a:pt x="967" y="1364"/>
                </a:lnTo>
                <a:lnTo>
                  <a:pt x="1307" y="1502"/>
                </a:lnTo>
                <a:lnTo>
                  <a:pt x="1295" y="1127"/>
                </a:lnTo>
                <a:lnTo>
                  <a:pt x="1295" y="1068"/>
                </a:lnTo>
                <a:lnTo>
                  <a:pt x="1330" y="1023"/>
                </a:lnTo>
                <a:lnTo>
                  <a:pt x="1548" y="750"/>
                </a:lnTo>
                <a:lnTo>
                  <a:pt x="1546" y="750"/>
                </a:lnTo>
                <a:lnTo>
                  <a:pt x="1655" y="617"/>
                </a:lnTo>
                <a:lnTo>
                  <a:pt x="1816" y="664"/>
                </a:lnTo>
                <a:lnTo>
                  <a:pt x="1454" y="1122"/>
                </a:lnTo>
                <a:lnTo>
                  <a:pt x="1470" y="1742"/>
                </a:lnTo>
                <a:lnTo>
                  <a:pt x="908" y="1512"/>
                </a:lnTo>
                <a:lnTo>
                  <a:pt x="346" y="1742"/>
                </a:lnTo>
                <a:lnTo>
                  <a:pt x="363" y="1122"/>
                </a:lnTo>
                <a:lnTo>
                  <a:pt x="0" y="664"/>
                </a:lnTo>
                <a:lnTo>
                  <a:pt x="571" y="491"/>
                </a:lnTo>
                <a:lnTo>
                  <a:pt x="908" y="0"/>
                </a:lnTo>
                <a:lnTo>
                  <a:pt x="1245" y="491"/>
                </a:lnTo>
                <a:lnTo>
                  <a:pt x="1247" y="491"/>
                </a:lnTo>
                <a:lnTo>
                  <a:pt x="1247" y="491"/>
                </a:lnTo>
                <a:close/>
              </a:path>
            </a:pathLst>
          </a:custGeom>
          <a:solidFill>
            <a:srgbClr val="F2F2F2">
              <a:alpha val="4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45" name="Google Shape;445;g17c1caf5870_1_160"/>
          <p:cNvSpPr/>
          <p:nvPr/>
        </p:nvSpPr>
        <p:spPr>
          <a:xfrm>
            <a:off x="6376752" y="0"/>
            <a:ext cx="3350700" cy="549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46" name="Google Shape;446;g17c1caf5870_1_160"/>
          <p:cNvGrpSpPr/>
          <p:nvPr/>
        </p:nvGrpSpPr>
        <p:grpSpPr>
          <a:xfrm>
            <a:off x="7881095" y="214913"/>
            <a:ext cx="342189" cy="119400"/>
            <a:chOff x="2688281" y="6057516"/>
            <a:chExt cx="342189" cy="119400"/>
          </a:xfrm>
        </p:grpSpPr>
        <p:sp>
          <p:nvSpPr>
            <p:cNvPr id="447" name="Google Shape;447;g17c1caf5870_1_160"/>
            <p:cNvSpPr/>
            <p:nvPr/>
          </p:nvSpPr>
          <p:spPr>
            <a:xfrm>
              <a:off x="2799591" y="6057516"/>
              <a:ext cx="119400" cy="119400"/>
            </a:xfrm>
            <a:prstGeom prst="ellipse">
              <a:avLst/>
            </a:prstGeom>
            <a:no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id="448" name="Google Shape;448;g17c1caf5870_1_160"/>
            <p:cNvCxnSpPr/>
            <p:nvPr/>
          </p:nvCxnSpPr>
          <p:spPr>
            <a:xfrm flipH="1">
              <a:off x="2688281" y="6087378"/>
              <a:ext cx="22500" cy="59700"/>
            </a:xfrm>
            <a:prstGeom prst="straightConnector1">
              <a:avLst/>
            </a:prstGeom>
            <a:noFill/>
            <a:ln cap="flat" cmpd="sng" w="19050">
              <a:solidFill>
                <a:schemeClr val="lt1">
                  <a:alpha val="32941"/>
                </a:schemeClr>
              </a:solidFill>
              <a:prstDash val="solid"/>
              <a:miter lim="800000"/>
              <a:headEnd len="sm" w="sm" type="none"/>
              <a:tailEnd len="sm" w="sm" type="none"/>
            </a:ln>
          </p:spPr>
        </p:cxnSp>
        <p:cxnSp>
          <p:nvCxnSpPr>
            <p:cNvPr id="449" name="Google Shape;449;g17c1caf5870_1_160"/>
            <p:cNvCxnSpPr/>
            <p:nvPr/>
          </p:nvCxnSpPr>
          <p:spPr>
            <a:xfrm flipH="1">
              <a:off x="3007970" y="6087378"/>
              <a:ext cx="22500" cy="59700"/>
            </a:xfrm>
            <a:prstGeom prst="straightConnector1">
              <a:avLst/>
            </a:prstGeom>
            <a:noFill/>
            <a:ln cap="flat" cmpd="sng" w="19050">
              <a:solidFill>
                <a:schemeClr val="lt1">
                  <a:alpha val="32941"/>
                </a:schemeClr>
              </a:solidFill>
              <a:prstDash val="solid"/>
              <a:miter lim="800000"/>
              <a:headEnd len="sm" w="sm" type="none"/>
              <a:tailEnd len="sm" w="sm" type="none"/>
            </a:ln>
          </p:spPr>
        </p:cxnSp>
      </p:grp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50" name="Google Shape;450;g17c1caf5870_1_160"/>
          <p:cNvGrpSpPr/>
          <p:nvPr/>
        </p:nvGrpSpPr>
        <p:grpSpPr>
          <a:xfrm>
            <a:off x="7398986" y="274637"/>
            <a:ext cx="1306146" cy="0"/>
            <a:chOff x="2206172" y="6117240"/>
            <a:chExt cx="1306146" cy="0"/>
          </a:xfrm>
        </p:grpSpPr>
        <p:cxnSp>
          <p:nvCxnSpPr>
            <p:cNvPr id="451" name="Google Shape;451;g17c1caf5870_1_160"/>
            <p:cNvCxnSpPr/>
            <p:nvPr/>
          </p:nvCxnSpPr>
          <p:spPr>
            <a:xfrm>
              <a:off x="3172718" y="6117240"/>
              <a:ext cx="339600" cy="0"/>
            </a:xfrm>
            <a:prstGeom prst="straightConnector1">
              <a:avLst/>
            </a:prstGeom>
            <a:noFill/>
            <a:ln cap="flat" cmpd="sng" w="19050">
              <a:solidFill>
                <a:schemeClr val="lt1">
                  <a:alpha val="32941"/>
                </a:schemeClr>
              </a:solidFill>
              <a:prstDash val="solid"/>
              <a:miter lim="800000"/>
              <a:headEnd len="sm" w="sm" type="none"/>
              <a:tailEnd len="sm" w="sm" type="none"/>
            </a:ln>
          </p:spPr>
        </p:cxnSp>
        <p:cxnSp>
          <p:nvCxnSpPr>
            <p:cNvPr id="452" name="Google Shape;452;g17c1caf5870_1_160"/>
            <p:cNvCxnSpPr/>
            <p:nvPr/>
          </p:nvCxnSpPr>
          <p:spPr>
            <a:xfrm>
              <a:off x="2206172" y="6117240"/>
              <a:ext cx="339600" cy="0"/>
            </a:xfrm>
            <a:prstGeom prst="straightConnector1">
              <a:avLst/>
            </a:prstGeom>
            <a:noFill/>
            <a:ln cap="flat" cmpd="sng" w="19050">
              <a:solidFill>
                <a:schemeClr val="lt1">
                  <a:alpha val="32941"/>
                </a:schemeClr>
              </a:solidFill>
              <a:prstDash val="solid"/>
              <a:miter lim="800000"/>
              <a:headEnd len="sm" w="sm" type="none"/>
              <a:tailEnd len="sm" w="sm" type="none"/>
            </a:ln>
          </p:spPr>
        </p:cxnSp>
      </p:gr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53" name="Google Shape;453;g17c1caf5870_1_160"/>
          <p:cNvSpPr/>
          <p:nvPr/>
        </p:nvSpPr>
        <p:spPr>
          <a:xfrm rot="5400000">
            <a:off x="11314650" y="5896410"/>
            <a:ext cx="102000" cy="102000"/>
          </a:xfrm>
          <a:prstGeom prst="ellipse">
            <a:avLst/>
          </a:prstGeom>
          <a:solidFill>
            <a:schemeClr val="accent2"/>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54" name="Google Shape;454;g17c1caf5870_1_160"/>
          <p:cNvSpPr/>
          <p:nvPr/>
        </p:nvSpPr>
        <p:spPr>
          <a:xfrm rot="5400000">
            <a:off x="11314650" y="6093043"/>
            <a:ext cx="102000" cy="102000"/>
          </a:xfrm>
          <a:prstGeom prst="ellipse">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55" name="Google Shape;455;g17c1caf5870_1_160"/>
          <p:cNvSpPr/>
          <p:nvPr/>
        </p:nvSpPr>
        <p:spPr>
          <a:xfrm rot="5400000">
            <a:off x="11314650" y="6289676"/>
            <a:ext cx="102000" cy="102000"/>
          </a:xfrm>
          <a:prstGeom prst="ellipse">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56" name="Google Shape;456;g17c1caf5870_1_160"/>
          <p:cNvCxnSpPr/>
          <p:nvPr/>
        </p:nvCxnSpPr>
        <p:spPr>
          <a:xfrm>
            <a:off x="11365633" y="5301546"/>
            <a:ext cx="0" cy="376200"/>
          </a:xfrm>
          <a:prstGeom prst="straightConnector1">
            <a:avLst/>
          </a:prstGeom>
          <a:noFill/>
          <a:ln cap="flat" cmpd="sng" w="19050">
            <a:solidFill>
              <a:srgbClr val="D8D8D8"/>
            </a:solidFill>
            <a:prstDash val="solid"/>
            <a:miter lim="800000"/>
            <a:headEnd len="sm" w="sm" type="none"/>
            <a:tailEnd len="sm" w="sm" type="none"/>
          </a:ln>
        </p:spPr>
      </p:cxnSp>
      <p:sp>
        <p:nvSpPr>
          <p:cNvPr id="457" name="Google Shape;457;g17c1caf5870_1_160"/>
          <p:cNvSpPr txBox="1"/>
          <p:nvPr/>
        </p:nvSpPr>
        <p:spPr>
          <a:xfrm>
            <a:off x="250300" y="1126900"/>
            <a:ext cx="3591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33333"/>
              </a:lnSpc>
              <a:spcBef>
                <a:spcPts val="0"/>
              </a:spcBef>
              <a:spcAft>
                <a:spcPts val="0"/>
              </a:spcAft>
              <a:buClr>
                <a:srgbClr val="000000"/>
              </a:buClr>
              <a:buSzPts val="1800"/>
              <a:buFont typeface="Arial"/>
              <a:buNone/>
            </a:pPr>
            <a:r>
              <a:rPr b="1" i="1" lang="en-US" sz="1800" u="none" cap="none" strike="noStrike">
                <a:solidFill>
                  <a:srgbClr val="202124"/>
                </a:solidFill>
                <a:highlight>
                  <a:srgbClr val="FFFFFF"/>
                </a:highlight>
                <a:latin typeface="Arial"/>
                <a:ea typeface="Arial"/>
                <a:cs typeface="Arial"/>
                <a:sym typeface="Arial"/>
              </a:rPr>
              <a:t>CNN/7_1: Basic CNN Model</a:t>
            </a:r>
            <a:endParaRPr b="1" i="1" sz="1800" u="none" cap="none" strike="noStrike">
              <a:solidFill>
                <a:srgbClr val="202124"/>
              </a:solidFill>
              <a:highlight>
                <a:srgbClr val="FFFFFF"/>
              </a:highlight>
              <a:latin typeface="Arial"/>
              <a:ea typeface="Arial"/>
              <a:cs typeface="Arial"/>
              <a:sym typeface="Arial"/>
            </a:endParaRPr>
          </a:p>
        </p:txBody>
      </p:sp>
      <p:sp>
        <p:nvSpPr>
          <p:cNvPr id="458" name="Google Shape;458;g17c1caf5870_1_160"/>
          <p:cNvSpPr txBox="1"/>
          <p:nvPr/>
        </p:nvSpPr>
        <p:spPr>
          <a:xfrm>
            <a:off x="0" y="1499538"/>
            <a:ext cx="5909100" cy="4155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0"/>
              </a:spcAft>
              <a:buClr>
                <a:srgbClr val="212121"/>
              </a:buClr>
              <a:buSzPts val="1500"/>
              <a:buFont typeface="Arial"/>
              <a:buChar char="●"/>
            </a:pPr>
            <a:r>
              <a:rPr b="0" i="0" lang="en-US" sz="1500" u="none" cap="none" strike="noStrike">
                <a:solidFill>
                  <a:srgbClr val="212121"/>
                </a:solidFill>
                <a:highlight>
                  <a:srgbClr val="FFFFFF"/>
                </a:highlight>
                <a:latin typeface="Arial"/>
                <a:ea typeface="Arial"/>
                <a:cs typeface="Arial"/>
                <a:sym typeface="Arial"/>
              </a:rPr>
              <a:t>One convolution layer with a hidden size of 128</a:t>
            </a:r>
            <a:endParaRPr b="0" i="0" sz="1600" u="none" cap="none" strike="noStrike">
              <a:solidFill>
                <a:srgbClr val="000000"/>
              </a:solidFill>
              <a:latin typeface="Arial"/>
              <a:ea typeface="Arial"/>
              <a:cs typeface="Arial"/>
              <a:sym typeface="Arial"/>
            </a:endParaRPr>
          </a:p>
        </p:txBody>
      </p:sp>
      <p:sp>
        <p:nvSpPr>
          <p:cNvPr id="459" name="Google Shape;459;g17c1caf5870_1_160"/>
          <p:cNvSpPr txBox="1"/>
          <p:nvPr/>
        </p:nvSpPr>
        <p:spPr>
          <a:xfrm>
            <a:off x="5392513" y="1261863"/>
            <a:ext cx="5909100" cy="11082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0"/>
              </a:spcAft>
              <a:buClr>
                <a:srgbClr val="212121"/>
              </a:buClr>
              <a:buSzPts val="1500"/>
              <a:buFont typeface="Arial"/>
              <a:buChar char="●"/>
            </a:pPr>
            <a:r>
              <a:rPr b="0" i="0" lang="en-US" sz="1500" u="none" cap="none" strike="noStrike">
                <a:solidFill>
                  <a:srgbClr val="212121"/>
                </a:solidFill>
                <a:highlight>
                  <a:srgbClr val="FFFFFF"/>
                </a:highlight>
                <a:latin typeface="Arial"/>
                <a:ea typeface="Arial"/>
                <a:cs typeface="Arial"/>
                <a:sym typeface="Arial"/>
              </a:rPr>
              <a:t>The feature map of the same layer can use multiple convolution kernels of different sizes to obtain features of different scales, and then combine these features to obtain better features than those using a single convolution kernel.</a:t>
            </a:r>
            <a:endParaRPr b="0" i="0" sz="1400" u="none" cap="none" strike="noStrike">
              <a:solidFill>
                <a:srgbClr val="595959"/>
              </a:solidFill>
              <a:highlight>
                <a:srgbClr val="FFFFFF"/>
              </a:highlight>
              <a:latin typeface="Arial"/>
              <a:ea typeface="Arial"/>
              <a:cs typeface="Arial"/>
              <a:sym typeface="Arial"/>
            </a:endParaRPr>
          </a:p>
        </p:txBody>
      </p:sp>
      <p:sp>
        <p:nvSpPr>
          <p:cNvPr id="460" name="Google Shape;460;g17c1caf5870_1_160"/>
          <p:cNvSpPr txBox="1"/>
          <p:nvPr/>
        </p:nvSpPr>
        <p:spPr>
          <a:xfrm>
            <a:off x="5463450" y="800175"/>
            <a:ext cx="45921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33333"/>
              </a:lnSpc>
              <a:spcBef>
                <a:spcPts val="0"/>
              </a:spcBef>
              <a:spcAft>
                <a:spcPts val="0"/>
              </a:spcAft>
              <a:buClr>
                <a:schemeClr val="dk1"/>
              </a:buClr>
              <a:buSzPts val="1800"/>
              <a:buFont typeface="Arial"/>
              <a:buNone/>
            </a:pPr>
            <a:r>
              <a:rPr b="1" i="1" lang="en-US" sz="1800" u="none" cap="none" strike="noStrike">
                <a:solidFill>
                  <a:srgbClr val="202124"/>
                </a:solidFill>
                <a:highlight>
                  <a:schemeClr val="lt1"/>
                </a:highlight>
                <a:latin typeface="Arial"/>
                <a:ea typeface="Arial"/>
                <a:cs typeface="Arial"/>
                <a:sym typeface="Arial"/>
              </a:rPr>
              <a:t>CNN/7_2: Inception</a:t>
            </a:r>
            <a:endParaRPr b="1" i="1" sz="1800" u="none" cap="none" strike="noStrike">
              <a:solidFill>
                <a:srgbClr val="202124"/>
              </a:solidFill>
              <a:highlight>
                <a:schemeClr val="lt1"/>
              </a:highlight>
              <a:latin typeface="Arial"/>
              <a:ea typeface="Arial"/>
              <a:cs typeface="Arial"/>
              <a:sym typeface="Arial"/>
            </a:endParaRPr>
          </a:p>
        </p:txBody>
      </p:sp>
      <p:sp>
        <p:nvSpPr>
          <p:cNvPr id="461" name="Google Shape;461;g17c1caf5870_1_160"/>
          <p:cNvSpPr txBox="1"/>
          <p:nvPr/>
        </p:nvSpPr>
        <p:spPr>
          <a:xfrm>
            <a:off x="195600" y="2982725"/>
            <a:ext cx="45921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33333"/>
              </a:lnSpc>
              <a:spcBef>
                <a:spcPts val="0"/>
              </a:spcBef>
              <a:spcAft>
                <a:spcPts val="0"/>
              </a:spcAft>
              <a:buClr>
                <a:schemeClr val="dk1"/>
              </a:buClr>
              <a:buSzPts val="1800"/>
              <a:buFont typeface="Arial"/>
              <a:buNone/>
            </a:pPr>
            <a:r>
              <a:rPr b="1" i="1" lang="en-US" sz="1800" u="none" cap="none" strike="noStrike">
                <a:solidFill>
                  <a:srgbClr val="202124"/>
                </a:solidFill>
                <a:highlight>
                  <a:schemeClr val="lt1"/>
                </a:highlight>
                <a:latin typeface="Arial"/>
                <a:ea typeface="Arial"/>
                <a:cs typeface="Arial"/>
                <a:sym typeface="Arial"/>
              </a:rPr>
              <a:t>CNN/7_3: Inception+Bottleneck</a:t>
            </a:r>
            <a:endParaRPr b="1" i="1" sz="1800" u="none" cap="none" strike="noStrike">
              <a:solidFill>
                <a:srgbClr val="202124"/>
              </a:solidFill>
              <a:highlight>
                <a:schemeClr val="lt1"/>
              </a:highlight>
              <a:latin typeface="Arial"/>
              <a:ea typeface="Arial"/>
              <a:cs typeface="Arial"/>
              <a:sym typeface="Arial"/>
            </a:endParaRPr>
          </a:p>
        </p:txBody>
      </p:sp>
      <p:sp>
        <p:nvSpPr>
          <p:cNvPr id="462" name="Google Shape;462;g17c1caf5870_1_160"/>
          <p:cNvSpPr txBox="1"/>
          <p:nvPr/>
        </p:nvSpPr>
        <p:spPr>
          <a:xfrm>
            <a:off x="5463443" y="4217475"/>
            <a:ext cx="24231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33333"/>
              </a:lnSpc>
              <a:spcBef>
                <a:spcPts val="0"/>
              </a:spcBef>
              <a:spcAft>
                <a:spcPts val="0"/>
              </a:spcAft>
              <a:buClr>
                <a:schemeClr val="dk1"/>
              </a:buClr>
              <a:buSzPts val="1800"/>
              <a:buFont typeface="Arial"/>
              <a:buNone/>
            </a:pPr>
            <a:r>
              <a:rPr b="1" i="1" lang="en-US" sz="1800" u="none" cap="none" strike="noStrike">
                <a:solidFill>
                  <a:srgbClr val="202124"/>
                </a:solidFill>
                <a:highlight>
                  <a:schemeClr val="lt1"/>
                </a:highlight>
                <a:latin typeface="Arial"/>
                <a:ea typeface="Arial"/>
                <a:cs typeface="Arial"/>
                <a:sym typeface="Arial"/>
              </a:rPr>
              <a:t>CNN/7_4: Resnet</a:t>
            </a:r>
            <a:endParaRPr b="1" i="1" sz="1800" u="none" cap="none" strike="noStrike">
              <a:solidFill>
                <a:srgbClr val="202124"/>
              </a:solidFill>
              <a:highlight>
                <a:schemeClr val="lt1"/>
              </a:highlight>
              <a:latin typeface="Arial"/>
              <a:ea typeface="Arial"/>
              <a:cs typeface="Arial"/>
              <a:sym typeface="Arial"/>
            </a:endParaRPr>
          </a:p>
        </p:txBody>
      </p:sp>
      <p:pic>
        <p:nvPicPr>
          <p:cNvPr id="463" name="Google Shape;463;g17c1caf5870_1_160"/>
          <p:cNvPicPr preferRelativeResize="0"/>
          <p:nvPr/>
        </p:nvPicPr>
        <p:blipFill rotWithShape="1">
          <a:blip r:embed="rId3">
            <a:alphaModFix/>
          </a:blip>
          <a:srcRect b="11925" l="0" r="0" t="0"/>
          <a:stretch/>
        </p:blipFill>
        <p:spPr>
          <a:xfrm>
            <a:off x="1519925" y="2133850"/>
            <a:ext cx="1943452" cy="708000"/>
          </a:xfrm>
          <a:prstGeom prst="rect">
            <a:avLst/>
          </a:prstGeom>
          <a:noFill/>
          <a:ln>
            <a:noFill/>
          </a:ln>
        </p:spPr>
      </p:pic>
      <p:pic>
        <p:nvPicPr>
          <p:cNvPr id="464" name="Google Shape;464;g17c1caf5870_1_160"/>
          <p:cNvPicPr preferRelativeResize="0"/>
          <p:nvPr/>
        </p:nvPicPr>
        <p:blipFill rotWithShape="1">
          <a:blip r:embed="rId4">
            <a:alphaModFix/>
          </a:blip>
          <a:srcRect b="0" l="0" r="0" t="0"/>
          <a:stretch/>
        </p:blipFill>
        <p:spPr>
          <a:xfrm>
            <a:off x="6657833" y="2370076"/>
            <a:ext cx="3587984" cy="1730030"/>
          </a:xfrm>
          <a:prstGeom prst="rect">
            <a:avLst/>
          </a:prstGeom>
          <a:noFill/>
          <a:ln>
            <a:noFill/>
          </a:ln>
        </p:spPr>
      </p:pic>
      <p:pic>
        <p:nvPicPr>
          <p:cNvPr id="465" name="Google Shape;465;g17c1caf5870_1_160"/>
          <p:cNvPicPr preferRelativeResize="0"/>
          <p:nvPr/>
        </p:nvPicPr>
        <p:blipFill rotWithShape="1">
          <a:blip r:embed="rId5">
            <a:alphaModFix/>
          </a:blip>
          <a:srcRect b="0" l="0" r="0" t="0"/>
          <a:stretch/>
        </p:blipFill>
        <p:spPr>
          <a:xfrm>
            <a:off x="710868" y="4602977"/>
            <a:ext cx="3783769" cy="1478225"/>
          </a:xfrm>
          <a:prstGeom prst="rect">
            <a:avLst/>
          </a:prstGeom>
          <a:noFill/>
          <a:ln>
            <a:noFill/>
          </a:ln>
        </p:spPr>
      </p:pic>
      <p:pic>
        <p:nvPicPr>
          <p:cNvPr id="466" name="Google Shape;466;g17c1caf5870_1_160"/>
          <p:cNvPicPr preferRelativeResize="0"/>
          <p:nvPr/>
        </p:nvPicPr>
        <p:blipFill rotWithShape="1">
          <a:blip r:embed="rId6">
            <a:alphaModFix/>
          </a:blip>
          <a:srcRect b="0" l="0" r="0" t="0"/>
          <a:stretch/>
        </p:blipFill>
        <p:spPr>
          <a:xfrm>
            <a:off x="6811047" y="5225338"/>
            <a:ext cx="2481999" cy="1478250"/>
          </a:xfrm>
          <a:prstGeom prst="rect">
            <a:avLst/>
          </a:prstGeom>
          <a:noFill/>
          <a:ln>
            <a:noFill/>
          </a:ln>
        </p:spPr>
      </p:pic>
      <p:sp>
        <p:nvSpPr>
          <p:cNvPr id="467" name="Google Shape;467;g17c1caf5870_1_160"/>
          <p:cNvSpPr txBox="1"/>
          <p:nvPr/>
        </p:nvSpPr>
        <p:spPr>
          <a:xfrm>
            <a:off x="4750" y="3387100"/>
            <a:ext cx="5196000" cy="11082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0"/>
              </a:spcAft>
              <a:buClr>
                <a:srgbClr val="212121"/>
              </a:buClr>
              <a:buSzPts val="1500"/>
              <a:buFont typeface="Arial"/>
              <a:buChar char="●"/>
            </a:pPr>
            <a:r>
              <a:rPr b="0" i="0" lang="en-US" sz="1500" u="none" cap="none" strike="noStrike">
                <a:solidFill>
                  <a:srgbClr val="212121"/>
                </a:solidFill>
                <a:highlight>
                  <a:srgbClr val="FFFFFF"/>
                </a:highlight>
                <a:latin typeface="Arial"/>
                <a:ea typeface="Arial"/>
                <a:cs typeface="Arial"/>
                <a:sym typeface="Arial"/>
              </a:rPr>
              <a:t>If only introducing convolution kernels of multiple sizes, it will bring a lot of extra parameters.</a:t>
            </a:r>
            <a:endParaRPr b="0" i="0" sz="1500" u="none" cap="none" strike="noStrike">
              <a:solidFill>
                <a:srgbClr val="212121"/>
              </a:solidFill>
              <a:highlight>
                <a:srgbClr val="FFFFFF"/>
              </a:highlight>
              <a:latin typeface="Arial"/>
              <a:ea typeface="Arial"/>
              <a:cs typeface="Arial"/>
              <a:sym typeface="Arial"/>
            </a:endParaRPr>
          </a:p>
          <a:p>
            <a:pPr indent="-323850" lvl="0" marL="457200" marR="0" rtl="0" algn="l">
              <a:lnSpc>
                <a:spcPct val="100000"/>
              </a:lnSpc>
              <a:spcBef>
                <a:spcPts val="0"/>
              </a:spcBef>
              <a:spcAft>
                <a:spcPts val="0"/>
              </a:spcAft>
              <a:buClr>
                <a:srgbClr val="212121"/>
              </a:buClr>
              <a:buSzPts val="1500"/>
              <a:buFont typeface="Arial"/>
              <a:buChar char="●"/>
            </a:pPr>
            <a:r>
              <a:rPr b="0" i="0" lang="en-US" sz="1500" u="none" cap="none" strike="noStrike">
                <a:solidFill>
                  <a:srgbClr val="212121"/>
                </a:solidFill>
                <a:highlight>
                  <a:srgbClr val="FFFFFF"/>
                </a:highlight>
                <a:latin typeface="Arial"/>
                <a:ea typeface="Arial"/>
                <a:cs typeface="Arial"/>
                <a:sym typeface="Arial"/>
              </a:rPr>
              <a:t>In order to solve this problem, some 1×1 convolution kernels can be added to the Inception structure.</a:t>
            </a:r>
            <a:endParaRPr b="0" i="0" sz="1600" u="none" cap="none" strike="noStrike">
              <a:solidFill>
                <a:srgbClr val="000000"/>
              </a:solidFill>
              <a:latin typeface="Arial"/>
              <a:ea typeface="Arial"/>
              <a:cs typeface="Arial"/>
              <a:sym typeface="Arial"/>
            </a:endParaRPr>
          </a:p>
        </p:txBody>
      </p:sp>
      <p:sp>
        <p:nvSpPr>
          <p:cNvPr id="468" name="Google Shape;468;g17c1caf5870_1_160"/>
          <p:cNvSpPr txBox="1"/>
          <p:nvPr/>
        </p:nvSpPr>
        <p:spPr>
          <a:xfrm>
            <a:off x="5355138" y="4657476"/>
            <a:ext cx="5909100" cy="6465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0"/>
              </a:spcAft>
              <a:buClr>
                <a:srgbClr val="212121"/>
              </a:buClr>
              <a:buSzPts val="1500"/>
              <a:buFont typeface="Arial"/>
              <a:buChar char="●"/>
            </a:pPr>
            <a:r>
              <a:rPr b="0" i="0" lang="en-US" sz="1500" u="none" cap="none" strike="noStrike">
                <a:solidFill>
                  <a:srgbClr val="212121"/>
                </a:solidFill>
                <a:highlight>
                  <a:srgbClr val="FFFFFF"/>
                </a:highlight>
                <a:latin typeface="Arial"/>
                <a:ea typeface="Arial"/>
                <a:cs typeface="Arial"/>
                <a:sym typeface="Arial"/>
              </a:rPr>
              <a:t>Resnet adds the input to output and makes it easier for gradients to flow into shallow networks.</a:t>
            </a:r>
            <a:endParaRPr b="0" i="0" sz="1400" u="none" cap="none" strike="noStrike">
              <a:solidFill>
                <a:srgbClr val="595959"/>
              </a:solidFill>
              <a:highlight>
                <a:srgbClr val="FFFFFF"/>
              </a:highlight>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73" name="Google Shape;473;g17c1caf5870_1_198"/>
          <p:cNvSpPr txBox="1"/>
          <p:nvPr/>
        </p:nvSpPr>
        <p:spPr>
          <a:xfrm>
            <a:off x="948397" y="304475"/>
            <a:ext cx="35910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2"/>
                </a:solidFill>
                <a:latin typeface="Microsoft Yahei"/>
                <a:ea typeface="Microsoft Yahei"/>
                <a:cs typeface="Microsoft Yahei"/>
                <a:sym typeface="Microsoft Yahei"/>
              </a:rPr>
              <a:t>CNN</a:t>
            </a:r>
            <a:endParaRPr b="0" i="0" sz="4000" u="none" cap="none" strike="noStrike">
              <a:solidFill>
                <a:schemeClr val="dk2"/>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74" name="Google Shape;474;g17c1caf5870_1_198"/>
          <p:cNvCxnSpPr/>
          <p:nvPr/>
        </p:nvCxnSpPr>
        <p:spPr>
          <a:xfrm>
            <a:off x="844099" y="1042698"/>
            <a:ext cx="393300" cy="0"/>
          </a:xfrm>
          <a:prstGeom prst="straightConnector1">
            <a:avLst/>
          </a:prstGeom>
          <a:noFill/>
          <a:ln cap="flat" cmpd="sng" w="25400">
            <a:solidFill>
              <a:schemeClr val="accent1"/>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75" name="Google Shape;475;g17c1caf5870_1_198"/>
          <p:cNvSpPr/>
          <p:nvPr/>
        </p:nvSpPr>
        <p:spPr>
          <a:xfrm>
            <a:off x="9286723" y="3013126"/>
            <a:ext cx="253713" cy="243375"/>
          </a:xfrm>
          <a:custGeom>
            <a:rect b="b" l="l" r="r" t="t"/>
            <a:pathLst>
              <a:path extrusionOk="0" h="1742" w="1816">
                <a:moveTo>
                  <a:pt x="1247" y="491"/>
                </a:moveTo>
                <a:lnTo>
                  <a:pt x="1143" y="622"/>
                </a:lnTo>
                <a:lnTo>
                  <a:pt x="1117" y="581"/>
                </a:lnTo>
                <a:lnTo>
                  <a:pt x="908" y="280"/>
                </a:lnTo>
                <a:lnTo>
                  <a:pt x="702" y="581"/>
                </a:lnTo>
                <a:lnTo>
                  <a:pt x="669" y="627"/>
                </a:lnTo>
                <a:lnTo>
                  <a:pt x="617" y="643"/>
                </a:lnTo>
                <a:lnTo>
                  <a:pt x="268" y="750"/>
                </a:lnTo>
                <a:lnTo>
                  <a:pt x="486" y="1023"/>
                </a:lnTo>
                <a:lnTo>
                  <a:pt x="522" y="1068"/>
                </a:lnTo>
                <a:lnTo>
                  <a:pt x="522" y="1127"/>
                </a:lnTo>
                <a:lnTo>
                  <a:pt x="510" y="1502"/>
                </a:lnTo>
                <a:lnTo>
                  <a:pt x="849" y="1364"/>
                </a:lnTo>
                <a:lnTo>
                  <a:pt x="908" y="1341"/>
                </a:lnTo>
                <a:lnTo>
                  <a:pt x="967" y="1364"/>
                </a:lnTo>
                <a:lnTo>
                  <a:pt x="1307" y="1502"/>
                </a:lnTo>
                <a:lnTo>
                  <a:pt x="1295" y="1127"/>
                </a:lnTo>
                <a:lnTo>
                  <a:pt x="1295" y="1068"/>
                </a:lnTo>
                <a:lnTo>
                  <a:pt x="1330" y="1023"/>
                </a:lnTo>
                <a:lnTo>
                  <a:pt x="1548" y="750"/>
                </a:lnTo>
                <a:lnTo>
                  <a:pt x="1546" y="750"/>
                </a:lnTo>
                <a:lnTo>
                  <a:pt x="1655" y="617"/>
                </a:lnTo>
                <a:lnTo>
                  <a:pt x="1816" y="664"/>
                </a:lnTo>
                <a:lnTo>
                  <a:pt x="1454" y="1122"/>
                </a:lnTo>
                <a:lnTo>
                  <a:pt x="1470" y="1742"/>
                </a:lnTo>
                <a:lnTo>
                  <a:pt x="908" y="1512"/>
                </a:lnTo>
                <a:lnTo>
                  <a:pt x="346" y="1742"/>
                </a:lnTo>
                <a:lnTo>
                  <a:pt x="363" y="1122"/>
                </a:lnTo>
                <a:lnTo>
                  <a:pt x="0" y="664"/>
                </a:lnTo>
                <a:lnTo>
                  <a:pt x="571" y="491"/>
                </a:lnTo>
                <a:lnTo>
                  <a:pt x="908" y="0"/>
                </a:lnTo>
                <a:lnTo>
                  <a:pt x="1245" y="491"/>
                </a:lnTo>
                <a:lnTo>
                  <a:pt x="1247" y="491"/>
                </a:lnTo>
                <a:lnTo>
                  <a:pt x="1247" y="491"/>
                </a:lnTo>
                <a:close/>
              </a:path>
            </a:pathLst>
          </a:custGeom>
          <a:solidFill>
            <a:srgbClr val="F2F2F2">
              <a:alpha val="4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76" name="Google Shape;476;g17c1caf5870_1_198"/>
          <p:cNvSpPr/>
          <p:nvPr/>
        </p:nvSpPr>
        <p:spPr>
          <a:xfrm>
            <a:off x="6376752" y="0"/>
            <a:ext cx="3350700" cy="549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77" name="Google Shape;477;g17c1caf5870_1_198"/>
          <p:cNvGrpSpPr/>
          <p:nvPr/>
        </p:nvGrpSpPr>
        <p:grpSpPr>
          <a:xfrm>
            <a:off x="7881095" y="214913"/>
            <a:ext cx="342189" cy="119400"/>
            <a:chOff x="2688281" y="6057516"/>
            <a:chExt cx="342189" cy="119400"/>
          </a:xfrm>
        </p:grpSpPr>
        <p:sp>
          <p:nvSpPr>
            <p:cNvPr id="478" name="Google Shape;478;g17c1caf5870_1_198"/>
            <p:cNvSpPr/>
            <p:nvPr/>
          </p:nvSpPr>
          <p:spPr>
            <a:xfrm>
              <a:off x="2799591" y="6057516"/>
              <a:ext cx="119400" cy="119400"/>
            </a:xfrm>
            <a:prstGeom prst="ellipse">
              <a:avLst/>
            </a:prstGeom>
            <a:no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id="479" name="Google Shape;479;g17c1caf5870_1_198"/>
            <p:cNvCxnSpPr/>
            <p:nvPr/>
          </p:nvCxnSpPr>
          <p:spPr>
            <a:xfrm flipH="1">
              <a:off x="2688281" y="6087378"/>
              <a:ext cx="22500" cy="59700"/>
            </a:xfrm>
            <a:prstGeom prst="straightConnector1">
              <a:avLst/>
            </a:prstGeom>
            <a:noFill/>
            <a:ln cap="flat" cmpd="sng" w="19050">
              <a:solidFill>
                <a:schemeClr val="lt1">
                  <a:alpha val="32941"/>
                </a:schemeClr>
              </a:solidFill>
              <a:prstDash val="solid"/>
              <a:miter lim="800000"/>
              <a:headEnd len="sm" w="sm" type="none"/>
              <a:tailEnd len="sm" w="sm" type="none"/>
            </a:ln>
          </p:spPr>
        </p:cxnSp>
        <p:cxnSp>
          <p:nvCxnSpPr>
            <p:cNvPr id="480" name="Google Shape;480;g17c1caf5870_1_198"/>
            <p:cNvCxnSpPr/>
            <p:nvPr/>
          </p:nvCxnSpPr>
          <p:spPr>
            <a:xfrm flipH="1">
              <a:off x="3007970" y="6087378"/>
              <a:ext cx="22500" cy="59700"/>
            </a:xfrm>
            <a:prstGeom prst="straightConnector1">
              <a:avLst/>
            </a:prstGeom>
            <a:noFill/>
            <a:ln cap="flat" cmpd="sng" w="19050">
              <a:solidFill>
                <a:schemeClr val="lt1">
                  <a:alpha val="32941"/>
                </a:schemeClr>
              </a:solidFill>
              <a:prstDash val="solid"/>
              <a:miter lim="800000"/>
              <a:headEnd len="sm" w="sm" type="none"/>
              <a:tailEnd len="sm" w="sm" type="none"/>
            </a:ln>
          </p:spPr>
        </p:cxnSp>
      </p:grp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81" name="Google Shape;481;g17c1caf5870_1_198"/>
          <p:cNvGrpSpPr/>
          <p:nvPr/>
        </p:nvGrpSpPr>
        <p:grpSpPr>
          <a:xfrm>
            <a:off x="7398986" y="274637"/>
            <a:ext cx="1306146" cy="0"/>
            <a:chOff x="2206172" y="6117240"/>
            <a:chExt cx="1306146" cy="0"/>
          </a:xfrm>
        </p:grpSpPr>
        <p:cxnSp>
          <p:nvCxnSpPr>
            <p:cNvPr id="482" name="Google Shape;482;g17c1caf5870_1_198"/>
            <p:cNvCxnSpPr/>
            <p:nvPr/>
          </p:nvCxnSpPr>
          <p:spPr>
            <a:xfrm>
              <a:off x="3172718" y="6117240"/>
              <a:ext cx="339600" cy="0"/>
            </a:xfrm>
            <a:prstGeom prst="straightConnector1">
              <a:avLst/>
            </a:prstGeom>
            <a:noFill/>
            <a:ln cap="flat" cmpd="sng" w="19050">
              <a:solidFill>
                <a:schemeClr val="lt1">
                  <a:alpha val="32941"/>
                </a:schemeClr>
              </a:solidFill>
              <a:prstDash val="solid"/>
              <a:miter lim="800000"/>
              <a:headEnd len="sm" w="sm" type="none"/>
              <a:tailEnd len="sm" w="sm" type="none"/>
            </a:ln>
          </p:spPr>
        </p:cxnSp>
        <p:cxnSp>
          <p:nvCxnSpPr>
            <p:cNvPr id="483" name="Google Shape;483;g17c1caf5870_1_198"/>
            <p:cNvCxnSpPr/>
            <p:nvPr/>
          </p:nvCxnSpPr>
          <p:spPr>
            <a:xfrm>
              <a:off x="2206172" y="6117240"/>
              <a:ext cx="339600" cy="0"/>
            </a:xfrm>
            <a:prstGeom prst="straightConnector1">
              <a:avLst/>
            </a:prstGeom>
            <a:noFill/>
            <a:ln cap="flat" cmpd="sng" w="19050">
              <a:solidFill>
                <a:schemeClr val="lt1">
                  <a:alpha val="32941"/>
                </a:schemeClr>
              </a:solidFill>
              <a:prstDash val="solid"/>
              <a:miter lim="800000"/>
              <a:headEnd len="sm" w="sm" type="none"/>
              <a:tailEnd len="sm" w="sm" type="none"/>
            </a:ln>
          </p:spPr>
        </p:cxnSp>
      </p:gr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84" name="Google Shape;484;g17c1caf5870_1_198"/>
          <p:cNvSpPr/>
          <p:nvPr/>
        </p:nvSpPr>
        <p:spPr>
          <a:xfrm rot="5400000">
            <a:off x="11314650" y="5896410"/>
            <a:ext cx="102000" cy="102000"/>
          </a:xfrm>
          <a:prstGeom prst="ellipse">
            <a:avLst/>
          </a:prstGeom>
          <a:solidFill>
            <a:schemeClr val="accent2"/>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85" name="Google Shape;485;g17c1caf5870_1_198"/>
          <p:cNvSpPr/>
          <p:nvPr/>
        </p:nvSpPr>
        <p:spPr>
          <a:xfrm rot="5400000">
            <a:off x="11314650" y="6093043"/>
            <a:ext cx="102000" cy="102000"/>
          </a:xfrm>
          <a:prstGeom prst="ellipse">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86" name="Google Shape;486;g17c1caf5870_1_198"/>
          <p:cNvSpPr/>
          <p:nvPr/>
        </p:nvSpPr>
        <p:spPr>
          <a:xfrm rot="5400000">
            <a:off x="11314650" y="6289676"/>
            <a:ext cx="102000" cy="102000"/>
          </a:xfrm>
          <a:prstGeom prst="ellipse">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87" name="Google Shape;487;g17c1caf5870_1_198"/>
          <p:cNvCxnSpPr/>
          <p:nvPr/>
        </p:nvCxnSpPr>
        <p:spPr>
          <a:xfrm>
            <a:off x="11365633" y="5301546"/>
            <a:ext cx="0" cy="376200"/>
          </a:xfrm>
          <a:prstGeom prst="straightConnector1">
            <a:avLst/>
          </a:prstGeom>
          <a:noFill/>
          <a:ln cap="flat" cmpd="sng" w="19050">
            <a:solidFill>
              <a:srgbClr val="D8D8D8"/>
            </a:solidFill>
            <a:prstDash val="solid"/>
            <a:miter lim="800000"/>
            <a:headEnd len="sm" w="sm" type="none"/>
            <a:tailEnd len="sm" w="sm" type="none"/>
          </a:ln>
        </p:spPr>
      </p:cxnSp>
      <p:sp>
        <p:nvSpPr>
          <p:cNvPr id="488" name="Google Shape;488;g17c1caf5870_1_198"/>
          <p:cNvSpPr txBox="1"/>
          <p:nvPr/>
        </p:nvSpPr>
        <p:spPr>
          <a:xfrm>
            <a:off x="3881200" y="1247163"/>
            <a:ext cx="46578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33333"/>
              </a:lnSpc>
              <a:spcBef>
                <a:spcPts val="0"/>
              </a:spcBef>
              <a:spcAft>
                <a:spcPts val="0"/>
              </a:spcAft>
              <a:buClr>
                <a:srgbClr val="000000"/>
              </a:buClr>
              <a:buSzPts val="1800"/>
              <a:buFont typeface="Arial"/>
              <a:buNone/>
            </a:pPr>
            <a:r>
              <a:rPr b="1" i="1" lang="en-US" sz="1800" u="none" cap="none" strike="noStrike">
                <a:solidFill>
                  <a:srgbClr val="202124"/>
                </a:solidFill>
                <a:highlight>
                  <a:srgbClr val="FFFFFF"/>
                </a:highlight>
                <a:latin typeface="Arial"/>
                <a:ea typeface="Arial"/>
                <a:cs typeface="Arial"/>
                <a:sym typeface="Arial"/>
              </a:rPr>
              <a:t>CNN/7_6: Combination of four structure</a:t>
            </a:r>
            <a:endParaRPr b="1" i="1" sz="1800" u="none" cap="none" strike="noStrike">
              <a:solidFill>
                <a:srgbClr val="202124"/>
              </a:solidFill>
              <a:highlight>
                <a:srgbClr val="FFFFFF"/>
              </a:highlight>
              <a:latin typeface="Arial"/>
              <a:ea typeface="Arial"/>
              <a:cs typeface="Arial"/>
              <a:sym typeface="Arial"/>
            </a:endParaRPr>
          </a:p>
        </p:txBody>
      </p:sp>
      <p:sp>
        <p:nvSpPr>
          <p:cNvPr id="489" name="Google Shape;489;g17c1caf5870_1_198"/>
          <p:cNvSpPr txBox="1"/>
          <p:nvPr/>
        </p:nvSpPr>
        <p:spPr>
          <a:xfrm>
            <a:off x="8767600" y="1247175"/>
            <a:ext cx="27252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33333"/>
              </a:lnSpc>
              <a:spcBef>
                <a:spcPts val="0"/>
              </a:spcBef>
              <a:spcAft>
                <a:spcPts val="0"/>
              </a:spcAft>
              <a:buClr>
                <a:schemeClr val="dk1"/>
              </a:buClr>
              <a:buSzPts val="1800"/>
              <a:buFont typeface="Arial"/>
              <a:buNone/>
            </a:pPr>
            <a:r>
              <a:rPr b="1" i="1" lang="en-US" sz="1800" u="none" cap="none" strike="noStrike">
                <a:solidFill>
                  <a:srgbClr val="202124"/>
                </a:solidFill>
                <a:highlight>
                  <a:schemeClr val="lt1"/>
                </a:highlight>
                <a:latin typeface="Arial"/>
                <a:ea typeface="Arial"/>
                <a:cs typeface="Arial"/>
                <a:sym typeface="Arial"/>
              </a:rPr>
              <a:t>CNN/7_7: Resnet18 [4]</a:t>
            </a:r>
            <a:endParaRPr b="1" i="1" sz="1800" u="none" cap="none" strike="noStrike">
              <a:solidFill>
                <a:srgbClr val="202124"/>
              </a:solidFill>
              <a:highlight>
                <a:schemeClr val="lt1"/>
              </a:highlight>
              <a:latin typeface="Arial"/>
              <a:ea typeface="Arial"/>
              <a:cs typeface="Arial"/>
              <a:sym typeface="Arial"/>
            </a:endParaRPr>
          </a:p>
        </p:txBody>
      </p:sp>
      <p:sp>
        <p:nvSpPr>
          <p:cNvPr id="490" name="Google Shape;490;g17c1caf5870_1_198"/>
          <p:cNvSpPr txBox="1"/>
          <p:nvPr/>
        </p:nvSpPr>
        <p:spPr>
          <a:xfrm>
            <a:off x="224050" y="1247175"/>
            <a:ext cx="2333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33333"/>
              </a:lnSpc>
              <a:spcBef>
                <a:spcPts val="0"/>
              </a:spcBef>
              <a:spcAft>
                <a:spcPts val="0"/>
              </a:spcAft>
              <a:buClr>
                <a:schemeClr val="dk1"/>
              </a:buClr>
              <a:buSzPts val="1800"/>
              <a:buFont typeface="Arial"/>
              <a:buNone/>
            </a:pPr>
            <a:r>
              <a:rPr b="1" i="1" lang="en-US" sz="1800" u="none" cap="none" strike="noStrike">
                <a:solidFill>
                  <a:srgbClr val="202124"/>
                </a:solidFill>
                <a:highlight>
                  <a:schemeClr val="lt1"/>
                </a:highlight>
                <a:latin typeface="Arial"/>
                <a:ea typeface="Arial"/>
                <a:cs typeface="Arial"/>
                <a:sym typeface="Arial"/>
              </a:rPr>
              <a:t>CNN/7_5: Sesnet</a:t>
            </a:r>
            <a:endParaRPr b="1" i="1" sz="1800" u="none" cap="none" strike="noStrike">
              <a:solidFill>
                <a:srgbClr val="202124"/>
              </a:solidFill>
              <a:highlight>
                <a:schemeClr val="lt1"/>
              </a:highlight>
              <a:latin typeface="Arial"/>
              <a:ea typeface="Arial"/>
              <a:cs typeface="Arial"/>
              <a:sym typeface="Arial"/>
            </a:endParaRPr>
          </a:p>
        </p:txBody>
      </p:sp>
      <p:pic>
        <p:nvPicPr>
          <p:cNvPr id="491" name="Google Shape;491;g17c1caf5870_1_198"/>
          <p:cNvPicPr preferRelativeResize="0"/>
          <p:nvPr/>
        </p:nvPicPr>
        <p:blipFill rotWithShape="1">
          <a:blip r:embed="rId3">
            <a:alphaModFix/>
          </a:blip>
          <a:srcRect b="0" l="0" r="0" t="0"/>
          <a:stretch/>
        </p:blipFill>
        <p:spPr>
          <a:xfrm>
            <a:off x="107588" y="3607875"/>
            <a:ext cx="3918598" cy="888378"/>
          </a:xfrm>
          <a:prstGeom prst="rect">
            <a:avLst/>
          </a:prstGeom>
          <a:noFill/>
          <a:ln>
            <a:noFill/>
          </a:ln>
        </p:spPr>
      </p:pic>
      <p:sp>
        <p:nvSpPr>
          <p:cNvPr id="492" name="Google Shape;492;g17c1caf5870_1_198"/>
          <p:cNvSpPr txBox="1"/>
          <p:nvPr/>
        </p:nvSpPr>
        <p:spPr>
          <a:xfrm>
            <a:off x="0" y="1575750"/>
            <a:ext cx="4029000" cy="20319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0"/>
              </a:spcAft>
              <a:buClr>
                <a:srgbClr val="212121"/>
              </a:buClr>
              <a:buSzPts val="1500"/>
              <a:buFont typeface="Arial"/>
              <a:buChar char="●"/>
            </a:pPr>
            <a:r>
              <a:rPr b="0" i="0" lang="en-US" sz="1500" u="none" cap="none" strike="noStrike">
                <a:solidFill>
                  <a:srgbClr val="212121"/>
                </a:solidFill>
                <a:highlight>
                  <a:srgbClr val="FFFFFF"/>
                </a:highlight>
                <a:latin typeface="Arial"/>
                <a:ea typeface="Arial"/>
                <a:cs typeface="Arial"/>
                <a:sym typeface="Arial"/>
              </a:rPr>
              <a:t>The idea of Senet is to obtain the importance of each feature channel by learning. Then, according to this importance, useful features are promoted and invalid features are suppressed.</a:t>
            </a:r>
            <a:endParaRPr b="0" i="0" sz="1500" u="none" cap="none" strike="noStrike">
              <a:solidFill>
                <a:srgbClr val="212121"/>
              </a:solidFill>
              <a:highlight>
                <a:srgbClr val="FFFFFF"/>
              </a:highlight>
              <a:latin typeface="Arial"/>
              <a:ea typeface="Arial"/>
              <a:cs typeface="Arial"/>
              <a:sym typeface="Arial"/>
            </a:endParaRPr>
          </a:p>
          <a:p>
            <a:pPr indent="-323850" lvl="0" marL="457200" marR="0" rtl="0" algn="l">
              <a:lnSpc>
                <a:spcPct val="100000"/>
              </a:lnSpc>
              <a:spcBef>
                <a:spcPts val="0"/>
              </a:spcBef>
              <a:spcAft>
                <a:spcPts val="0"/>
              </a:spcAft>
              <a:buClr>
                <a:srgbClr val="212121"/>
              </a:buClr>
              <a:buSzPts val="1500"/>
              <a:buFont typeface="Arial"/>
              <a:buChar char="●"/>
            </a:pPr>
            <a:r>
              <a:rPr b="0" i="0" lang="en-US" sz="1500" u="none" cap="none" strike="noStrike">
                <a:solidFill>
                  <a:srgbClr val="212121"/>
                </a:solidFill>
                <a:highlight>
                  <a:srgbClr val="FFFFFF"/>
                </a:highlight>
                <a:latin typeface="Arial"/>
                <a:ea typeface="Arial"/>
                <a:cs typeface="Arial"/>
                <a:sym typeface="Arial"/>
              </a:rPr>
              <a:t>The idea is similar to adding attention to different channels.</a:t>
            </a:r>
            <a:endParaRPr b="0" i="0" sz="1500" u="none" cap="none" strike="noStrike">
              <a:solidFill>
                <a:srgbClr val="212121"/>
              </a:solidFill>
              <a:highlight>
                <a:srgbClr val="FFFFFF"/>
              </a:highlight>
              <a:latin typeface="Arial"/>
              <a:ea typeface="Arial"/>
              <a:cs typeface="Arial"/>
              <a:sym typeface="Arial"/>
            </a:endParaRPr>
          </a:p>
        </p:txBody>
      </p:sp>
      <p:pic>
        <p:nvPicPr>
          <p:cNvPr id="493" name="Google Shape;493;g17c1caf5870_1_198"/>
          <p:cNvPicPr preferRelativeResize="0"/>
          <p:nvPr/>
        </p:nvPicPr>
        <p:blipFill rotWithShape="1">
          <a:blip r:embed="rId4">
            <a:alphaModFix/>
          </a:blip>
          <a:srcRect b="0" l="0" r="0" t="0"/>
          <a:stretch/>
        </p:blipFill>
        <p:spPr>
          <a:xfrm rot="5400000">
            <a:off x="7710712" y="3589163"/>
            <a:ext cx="5027425" cy="1354450"/>
          </a:xfrm>
          <a:prstGeom prst="rect">
            <a:avLst/>
          </a:prstGeom>
          <a:noFill/>
          <a:ln>
            <a:noFill/>
          </a:ln>
        </p:spPr>
      </p:pic>
      <p:pic>
        <p:nvPicPr>
          <p:cNvPr id="494" name="Google Shape;494;g17c1caf5870_1_198"/>
          <p:cNvPicPr preferRelativeResize="0"/>
          <p:nvPr/>
        </p:nvPicPr>
        <p:blipFill rotWithShape="1">
          <a:blip r:embed="rId5">
            <a:alphaModFix/>
          </a:blip>
          <a:srcRect b="0" l="0" r="0" t="0"/>
          <a:stretch/>
        </p:blipFill>
        <p:spPr>
          <a:xfrm>
            <a:off x="4861575" y="1752677"/>
            <a:ext cx="2589819" cy="50274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499" name="Google Shape;499;g17c1caf5870_1_229"/>
          <p:cNvSpPr txBox="1"/>
          <p:nvPr/>
        </p:nvSpPr>
        <p:spPr>
          <a:xfrm>
            <a:off x="696149" y="334692"/>
            <a:ext cx="35910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2"/>
                </a:solidFill>
                <a:latin typeface="Microsoft Yahei"/>
                <a:ea typeface="Microsoft Yahei"/>
                <a:cs typeface="Microsoft Yahei"/>
                <a:sym typeface="Microsoft Yahei"/>
              </a:rPr>
              <a:t>CNN</a:t>
            </a:r>
            <a:endParaRPr b="0" i="0" sz="4000" u="none" cap="none" strike="noStrike">
              <a:solidFill>
                <a:schemeClr val="dk2"/>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00" name="Google Shape;500;g17c1caf5870_1_229"/>
          <p:cNvCxnSpPr/>
          <p:nvPr/>
        </p:nvCxnSpPr>
        <p:spPr>
          <a:xfrm>
            <a:off x="844099" y="1042698"/>
            <a:ext cx="393300" cy="0"/>
          </a:xfrm>
          <a:prstGeom prst="straightConnector1">
            <a:avLst/>
          </a:prstGeom>
          <a:noFill/>
          <a:ln cap="flat" cmpd="sng" w="25400">
            <a:solidFill>
              <a:schemeClr val="accent1"/>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01" name="Google Shape;501;g17c1caf5870_1_229"/>
          <p:cNvSpPr/>
          <p:nvPr/>
        </p:nvSpPr>
        <p:spPr>
          <a:xfrm>
            <a:off x="10881298" y="3326576"/>
            <a:ext cx="253713" cy="243375"/>
          </a:xfrm>
          <a:custGeom>
            <a:rect b="b" l="l" r="r" t="t"/>
            <a:pathLst>
              <a:path extrusionOk="0" h="1742" w="1816">
                <a:moveTo>
                  <a:pt x="1247" y="491"/>
                </a:moveTo>
                <a:lnTo>
                  <a:pt x="1143" y="622"/>
                </a:lnTo>
                <a:lnTo>
                  <a:pt x="1117" y="581"/>
                </a:lnTo>
                <a:lnTo>
                  <a:pt x="908" y="280"/>
                </a:lnTo>
                <a:lnTo>
                  <a:pt x="702" y="581"/>
                </a:lnTo>
                <a:lnTo>
                  <a:pt x="669" y="627"/>
                </a:lnTo>
                <a:lnTo>
                  <a:pt x="617" y="643"/>
                </a:lnTo>
                <a:lnTo>
                  <a:pt x="268" y="750"/>
                </a:lnTo>
                <a:lnTo>
                  <a:pt x="486" y="1023"/>
                </a:lnTo>
                <a:lnTo>
                  <a:pt x="522" y="1068"/>
                </a:lnTo>
                <a:lnTo>
                  <a:pt x="522" y="1127"/>
                </a:lnTo>
                <a:lnTo>
                  <a:pt x="510" y="1502"/>
                </a:lnTo>
                <a:lnTo>
                  <a:pt x="849" y="1364"/>
                </a:lnTo>
                <a:lnTo>
                  <a:pt x="908" y="1341"/>
                </a:lnTo>
                <a:lnTo>
                  <a:pt x="967" y="1364"/>
                </a:lnTo>
                <a:lnTo>
                  <a:pt x="1307" y="1502"/>
                </a:lnTo>
                <a:lnTo>
                  <a:pt x="1295" y="1127"/>
                </a:lnTo>
                <a:lnTo>
                  <a:pt x="1295" y="1068"/>
                </a:lnTo>
                <a:lnTo>
                  <a:pt x="1330" y="1023"/>
                </a:lnTo>
                <a:lnTo>
                  <a:pt x="1548" y="750"/>
                </a:lnTo>
                <a:lnTo>
                  <a:pt x="1546" y="750"/>
                </a:lnTo>
                <a:lnTo>
                  <a:pt x="1655" y="617"/>
                </a:lnTo>
                <a:lnTo>
                  <a:pt x="1816" y="664"/>
                </a:lnTo>
                <a:lnTo>
                  <a:pt x="1454" y="1122"/>
                </a:lnTo>
                <a:lnTo>
                  <a:pt x="1470" y="1742"/>
                </a:lnTo>
                <a:lnTo>
                  <a:pt x="908" y="1512"/>
                </a:lnTo>
                <a:lnTo>
                  <a:pt x="346" y="1742"/>
                </a:lnTo>
                <a:lnTo>
                  <a:pt x="363" y="1122"/>
                </a:lnTo>
                <a:lnTo>
                  <a:pt x="0" y="664"/>
                </a:lnTo>
                <a:lnTo>
                  <a:pt x="571" y="491"/>
                </a:lnTo>
                <a:lnTo>
                  <a:pt x="908" y="0"/>
                </a:lnTo>
                <a:lnTo>
                  <a:pt x="1245" y="491"/>
                </a:lnTo>
                <a:lnTo>
                  <a:pt x="1247" y="491"/>
                </a:lnTo>
                <a:lnTo>
                  <a:pt x="1247" y="491"/>
                </a:lnTo>
                <a:close/>
              </a:path>
            </a:pathLst>
          </a:custGeom>
          <a:solidFill>
            <a:srgbClr val="F2F2F2">
              <a:alpha val="4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02" name="Google Shape;502;g17c1caf5870_1_229"/>
          <p:cNvSpPr/>
          <p:nvPr/>
        </p:nvSpPr>
        <p:spPr>
          <a:xfrm>
            <a:off x="6376752" y="0"/>
            <a:ext cx="3350700" cy="549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03" name="Google Shape;503;g17c1caf5870_1_229"/>
          <p:cNvGrpSpPr/>
          <p:nvPr/>
        </p:nvGrpSpPr>
        <p:grpSpPr>
          <a:xfrm>
            <a:off x="7881095" y="214913"/>
            <a:ext cx="342189" cy="119400"/>
            <a:chOff x="2688281" y="6057516"/>
            <a:chExt cx="342189" cy="119400"/>
          </a:xfrm>
        </p:grpSpPr>
        <p:sp>
          <p:nvSpPr>
            <p:cNvPr id="504" name="Google Shape;504;g17c1caf5870_1_229"/>
            <p:cNvSpPr/>
            <p:nvPr/>
          </p:nvSpPr>
          <p:spPr>
            <a:xfrm>
              <a:off x="2799591" y="6057516"/>
              <a:ext cx="119400" cy="119400"/>
            </a:xfrm>
            <a:prstGeom prst="ellipse">
              <a:avLst/>
            </a:prstGeom>
            <a:no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id="505" name="Google Shape;505;g17c1caf5870_1_229"/>
            <p:cNvCxnSpPr/>
            <p:nvPr/>
          </p:nvCxnSpPr>
          <p:spPr>
            <a:xfrm flipH="1">
              <a:off x="2688281" y="6087378"/>
              <a:ext cx="22500" cy="59700"/>
            </a:xfrm>
            <a:prstGeom prst="straightConnector1">
              <a:avLst/>
            </a:prstGeom>
            <a:noFill/>
            <a:ln cap="flat" cmpd="sng" w="19050">
              <a:solidFill>
                <a:schemeClr val="lt1">
                  <a:alpha val="32941"/>
                </a:schemeClr>
              </a:solidFill>
              <a:prstDash val="solid"/>
              <a:miter lim="800000"/>
              <a:headEnd len="sm" w="sm" type="none"/>
              <a:tailEnd len="sm" w="sm" type="none"/>
            </a:ln>
          </p:spPr>
        </p:cxnSp>
        <p:cxnSp>
          <p:nvCxnSpPr>
            <p:cNvPr id="506" name="Google Shape;506;g17c1caf5870_1_229"/>
            <p:cNvCxnSpPr/>
            <p:nvPr/>
          </p:nvCxnSpPr>
          <p:spPr>
            <a:xfrm flipH="1">
              <a:off x="3007970" y="6087378"/>
              <a:ext cx="22500" cy="59700"/>
            </a:xfrm>
            <a:prstGeom prst="straightConnector1">
              <a:avLst/>
            </a:prstGeom>
            <a:noFill/>
            <a:ln cap="flat" cmpd="sng" w="19050">
              <a:solidFill>
                <a:schemeClr val="lt1">
                  <a:alpha val="32941"/>
                </a:schemeClr>
              </a:solidFill>
              <a:prstDash val="solid"/>
              <a:miter lim="800000"/>
              <a:headEnd len="sm" w="sm" type="none"/>
              <a:tailEnd len="sm" w="sm" type="none"/>
            </a:ln>
          </p:spPr>
        </p:cxnSp>
      </p:grp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07" name="Google Shape;507;g17c1caf5870_1_229"/>
          <p:cNvGrpSpPr/>
          <p:nvPr/>
        </p:nvGrpSpPr>
        <p:grpSpPr>
          <a:xfrm>
            <a:off x="7398986" y="274637"/>
            <a:ext cx="1306146" cy="0"/>
            <a:chOff x="2206172" y="6117240"/>
            <a:chExt cx="1306146" cy="0"/>
          </a:xfrm>
        </p:grpSpPr>
        <p:cxnSp>
          <p:nvCxnSpPr>
            <p:cNvPr id="508" name="Google Shape;508;g17c1caf5870_1_229"/>
            <p:cNvCxnSpPr/>
            <p:nvPr/>
          </p:nvCxnSpPr>
          <p:spPr>
            <a:xfrm>
              <a:off x="3172718" y="6117240"/>
              <a:ext cx="339600" cy="0"/>
            </a:xfrm>
            <a:prstGeom prst="straightConnector1">
              <a:avLst/>
            </a:prstGeom>
            <a:noFill/>
            <a:ln cap="flat" cmpd="sng" w="19050">
              <a:solidFill>
                <a:schemeClr val="lt1">
                  <a:alpha val="32941"/>
                </a:schemeClr>
              </a:solidFill>
              <a:prstDash val="solid"/>
              <a:miter lim="800000"/>
              <a:headEnd len="sm" w="sm" type="none"/>
              <a:tailEnd len="sm" w="sm" type="none"/>
            </a:ln>
          </p:spPr>
        </p:cxnSp>
        <p:cxnSp>
          <p:nvCxnSpPr>
            <p:cNvPr id="509" name="Google Shape;509;g17c1caf5870_1_229"/>
            <p:cNvCxnSpPr/>
            <p:nvPr/>
          </p:nvCxnSpPr>
          <p:spPr>
            <a:xfrm>
              <a:off x="2206172" y="6117240"/>
              <a:ext cx="339600" cy="0"/>
            </a:xfrm>
            <a:prstGeom prst="straightConnector1">
              <a:avLst/>
            </a:prstGeom>
            <a:noFill/>
            <a:ln cap="flat" cmpd="sng" w="19050">
              <a:solidFill>
                <a:schemeClr val="lt1">
                  <a:alpha val="32941"/>
                </a:schemeClr>
              </a:solidFill>
              <a:prstDash val="solid"/>
              <a:miter lim="800000"/>
              <a:headEnd len="sm" w="sm" type="none"/>
              <a:tailEnd len="sm" w="sm" type="none"/>
            </a:ln>
          </p:spPr>
        </p:cxnSp>
      </p:gr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10" name="Google Shape;510;g17c1caf5870_1_229"/>
          <p:cNvSpPr/>
          <p:nvPr/>
        </p:nvSpPr>
        <p:spPr>
          <a:xfrm rot="5400000">
            <a:off x="11314650" y="5896410"/>
            <a:ext cx="102000" cy="102000"/>
          </a:xfrm>
          <a:prstGeom prst="ellipse">
            <a:avLst/>
          </a:prstGeom>
          <a:solidFill>
            <a:schemeClr val="accent2"/>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11" name="Google Shape;511;g17c1caf5870_1_229"/>
          <p:cNvSpPr/>
          <p:nvPr/>
        </p:nvSpPr>
        <p:spPr>
          <a:xfrm rot="5400000">
            <a:off x="11314650" y="6093043"/>
            <a:ext cx="102000" cy="102000"/>
          </a:xfrm>
          <a:prstGeom prst="ellipse">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12" name="Google Shape;512;g17c1caf5870_1_229"/>
          <p:cNvSpPr/>
          <p:nvPr/>
        </p:nvSpPr>
        <p:spPr>
          <a:xfrm rot="5400000">
            <a:off x="11314650" y="6289676"/>
            <a:ext cx="102000" cy="102000"/>
          </a:xfrm>
          <a:prstGeom prst="ellipse">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13" name="Google Shape;513;g17c1caf5870_1_229"/>
          <p:cNvCxnSpPr/>
          <p:nvPr/>
        </p:nvCxnSpPr>
        <p:spPr>
          <a:xfrm>
            <a:off x="11365633" y="5301546"/>
            <a:ext cx="0" cy="376200"/>
          </a:xfrm>
          <a:prstGeom prst="straightConnector1">
            <a:avLst/>
          </a:prstGeom>
          <a:noFill/>
          <a:ln cap="flat" cmpd="sng" w="19050">
            <a:solidFill>
              <a:srgbClr val="D8D8D8"/>
            </a:solidFill>
            <a:prstDash val="solid"/>
            <a:miter lim="800000"/>
            <a:headEnd len="sm" w="sm" type="none"/>
            <a:tailEnd len="sm" w="sm" type="none"/>
          </a:ln>
        </p:spPr>
      </p:cxnSp>
      <p:pic>
        <p:nvPicPr>
          <p:cNvPr id="514" name="Google Shape;514;g17c1caf5870_1_229"/>
          <p:cNvPicPr preferRelativeResize="0"/>
          <p:nvPr/>
        </p:nvPicPr>
        <p:blipFill rotWithShape="1">
          <a:blip r:embed="rId3">
            <a:alphaModFix/>
          </a:blip>
          <a:srcRect b="0" l="0" r="0" t="0"/>
          <a:stretch/>
        </p:blipFill>
        <p:spPr>
          <a:xfrm>
            <a:off x="0" y="1110542"/>
            <a:ext cx="5943600" cy="3566160"/>
          </a:xfrm>
          <a:prstGeom prst="rect">
            <a:avLst/>
          </a:prstGeom>
          <a:noFill/>
          <a:ln>
            <a:noFill/>
          </a:ln>
        </p:spPr>
      </p:pic>
      <p:pic>
        <p:nvPicPr>
          <p:cNvPr id="515" name="Google Shape;515;g17c1caf5870_1_229"/>
          <p:cNvPicPr preferRelativeResize="0"/>
          <p:nvPr/>
        </p:nvPicPr>
        <p:blipFill rotWithShape="1">
          <a:blip r:embed="rId4">
            <a:alphaModFix/>
          </a:blip>
          <a:srcRect b="0" l="0" r="0" t="0"/>
          <a:stretch/>
        </p:blipFill>
        <p:spPr>
          <a:xfrm>
            <a:off x="6248400" y="1071100"/>
            <a:ext cx="5943600" cy="3556254"/>
          </a:xfrm>
          <a:prstGeom prst="rect">
            <a:avLst/>
          </a:prstGeom>
          <a:noFill/>
          <a:ln>
            <a:noFill/>
          </a:ln>
        </p:spPr>
      </p:pic>
      <p:sp>
        <p:nvSpPr>
          <p:cNvPr id="516" name="Google Shape;516;g17c1caf5870_1_229"/>
          <p:cNvSpPr txBox="1"/>
          <p:nvPr/>
        </p:nvSpPr>
        <p:spPr>
          <a:xfrm>
            <a:off x="253700" y="4442775"/>
            <a:ext cx="10881300" cy="23859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0"/>
              </a:spcAft>
              <a:buClr>
                <a:srgbClr val="212121"/>
              </a:buClr>
              <a:buSzPts val="1500"/>
              <a:buFont typeface="Arial"/>
              <a:buChar char="●"/>
            </a:pPr>
            <a:r>
              <a:rPr b="0" i="0" lang="en-US" sz="1400" u="none" cap="none" strike="noStrike">
                <a:solidFill>
                  <a:schemeClr val="dk1"/>
                </a:solidFill>
                <a:latin typeface="Arial"/>
                <a:ea typeface="Arial"/>
                <a:cs typeface="Arial"/>
                <a:sym typeface="Arial"/>
              </a:rPr>
              <a:t>We have trained seven different models. Compared to the basic one CNN/7_1, other models have certain performance improvements. The resnet18 model using transfer learning achieved the highest accuracy of </a:t>
            </a:r>
            <a:r>
              <a:rPr b="1" i="0" lang="en-US" sz="1400" u="none" cap="none" strike="noStrike">
                <a:solidFill>
                  <a:schemeClr val="dk1"/>
                </a:solidFill>
                <a:latin typeface="Arial"/>
                <a:ea typeface="Arial"/>
                <a:cs typeface="Arial"/>
                <a:sym typeface="Arial"/>
              </a:rPr>
              <a:t>0.87</a:t>
            </a:r>
            <a:r>
              <a:rPr b="0" i="0" lang="en-US" sz="1400" u="none" cap="none" strike="noStrike">
                <a:solidFill>
                  <a:schemeClr val="dk1"/>
                </a:solidFill>
                <a:latin typeface="Arial"/>
                <a:ea typeface="Arial"/>
                <a:cs typeface="Arial"/>
                <a:sym typeface="Arial"/>
              </a:rPr>
              <a:t> on the test dataset.</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323850" lvl="0" marL="457200" marR="0" rtl="0" algn="l">
              <a:lnSpc>
                <a:spcPct val="100000"/>
              </a:lnSpc>
              <a:spcBef>
                <a:spcPts val="0"/>
              </a:spcBef>
              <a:spcAft>
                <a:spcPts val="0"/>
              </a:spcAft>
              <a:buClr>
                <a:srgbClr val="212121"/>
              </a:buClr>
              <a:buSzPts val="1500"/>
              <a:buFont typeface="Arial"/>
              <a:buChar char="●"/>
            </a:pPr>
            <a:r>
              <a:rPr b="0" i="0" lang="en-US" sz="1400" u="none" cap="none" strike="noStrike">
                <a:solidFill>
                  <a:schemeClr val="dk1"/>
                </a:solidFill>
                <a:latin typeface="Arial"/>
                <a:ea typeface="Arial"/>
                <a:cs typeface="Arial"/>
                <a:sym typeface="Arial"/>
              </a:rPr>
              <a:t>We extend the model in both width and depth directions. After we incorporate these four tricks into one model CNN/7_6, the high accuracy on the training set indicates that the model can better learn the features of the images. Also the performance on the test set also has a certain improvement. It is believed that with reasonable stacking and structural mixing, this model can perform better.</a:t>
            </a:r>
            <a:endParaRPr b="0" i="0" sz="14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323850" lvl="0" marL="457200" marR="0" rtl="0" algn="l">
              <a:lnSpc>
                <a:spcPct val="100000"/>
              </a:lnSpc>
              <a:spcBef>
                <a:spcPts val="0"/>
              </a:spcBef>
              <a:spcAft>
                <a:spcPts val="0"/>
              </a:spcAft>
              <a:buClr>
                <a:srgbClr val="212121"/>
              </a:buClr>
              <a:buSzPts val="1500"/>
              <a:buFont typeface="Arial"/>
              <a:buChar char="●"/>
            </a:pPr>
            <a:r>
              <a:rPr b="0" i="0" lang="en-US" sz="1400" u="none" cap="none" strike="noStrike">
                <a:solidFill>
                  <a:schemeClr val="dk1"/>
                </a:solidFill>
                <a:latin typeface="Arial"/>
                <a:ea typeface="Arial"/>
                <a:cs typeface="Arial"/>
                <a:sym typeface="Arial"/>
              </a:rPr>
              <a:t>Model </a:t>
            </a:r>
            <a:r>
              <a:rPr b="1" i="0" lang="en-US" sz="1400" u="none" cap="none" strike="noStrike">
                <a:solidFill>
                  <a:schemeClr val="dk1"/>
                </a:solidFill>
                <a:latin typeface="Arial"/>
                <a:ea typeface="Arial"/>
                <a:cs typeface="Arial"/>
                <a:sym typeface="Arial"/>
              </a:rPr>
              <a:t>CNN/resnet18 </a:t>
            </a:r>
            <a:r>
              <a:rPr b="0" i="0" lang="en-US" sz="1400" u="none" cap="none" strike="noStrike">
                <a:solidFill>
                  <a:schemeClr val="dk1"/>
                </a:solidFill>
                <a:latin typeface="Arial"/>
                <a:ea typeface="Arial"/>
                <a:cs typeface="Arial"/>
                <a:sym typeface="Arial"/>
              </a:rPr>
              <a:t>gets an accuracy of </a:t>
            </a:r>
            <a:r>
              <a:rPr b="1" i="0" lang="en-US" sz="1400" u="none" cap="none" strike="noStrike">
                <a:solidFill>
                  <a:schemeClr val="dk1"/>
                </a:solidFill>
                <a:latin typeface="Arial"/>
                <a:ea typeface="Arial"/>
                <a:cs typeface="Arial"/>
                <a:sym typeface="Arial"/>
              </a:rPr>
              <a:t>0.87</a:t>
            </a:r>
            <a:r>
              <a:rPr b="0" i="0" lang="en-US" sz="1400" u="none" cap="none" strike="noStrike">
                <a:solidFill>
                  <a:schemeClr val="dk1"/>
                </a:solidFill>
                <a:latin typeface="Arial"/>
                <a:ea typeface="Arial"/>
                <a:cs typeface="Arial"/>
                <a:sym typeface="Arial"/>
              </a:rPr>
              <a:t> on the test dataset, which is twice that of the most basic MLP model. It is proved to be a effective model in our research.</a:t>
            </a:r>
            <a:endParaRPr b="0" i="0" sz="1500" u="none" cap="none" strike="noStrike">
              <a:solidFill>
                <a:srgbClr val="212121"/>
              </a:solidFill>
              <a:highlight>
                <a:srgbClr val="FFFFFF"/>
              </a:highlight>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21" name="Google Shape;521;g17c1caf5870_1_250"/>
          <p:cNvSpPr txBox="1"/>
          <p:nvPr/>
        </p:nvSpPr>
        <p:spPr>
          <a:xfrm>
            <a:off x="2171700" y="2607945"/>
            <a:ext cx="53151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0" i="0" lang="en-US" sz="5400" u="none" cap="none" strike="noStrike">
                <a:solidFill>
                  <a:schemeClr val="dk2"/>
                </a:solidFill>
                <a:latin typeface="Microsoft Yahei"/>
                <a:ea typeface="Microsoft Yahei"/>
                <a:cs typeface="Microsoft Yahei"/>
                <a:sym typeface="Microsoft Yahei"/>
              </a:rPr>
              <a:t>ANN</a:t>
            </a:r>
            <a:endParaRPr b="0" i="0" sz="5400" u="none" cap="none" strike="noStrike">
              <a:solidFill>
                <a:schemeClr val="dk2"/>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22" name="Google Shape;522;g17c1caf5870_1_250"/>
          <p:cNvSpPr txBox="1"/>
          <p:nvPr/>
        </p:nvSpPr>
        <p:spPr>
          <a:xfrm>
            <a:off x="8428992" y="2057403"/>
            <a:ext cx="12699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0" i="0" lang="en-US" sz="5400" u="none" cap="none" strike="noStrike">
                <a:solidFill>
                  <a:schemeClr val="dk2"/>
                </a:solidFill>
                <a:latin typeface="Microsoft Yahei"/>
                <a:ea typeface="Microsoft Yahei"/>
                <a:cs typeface="Microsoft Yahei"/>
                <a:sym typeface="Microsoft Yahei"/>
              </a:rPr>
              <a:t>05</a:t>
            </a:r>
            <a:endParaRPr b="0" i="0" sz="5400" u="none" cap="none" strike="noStrike">
              <a:solidFill>
                <a:schemeClr val="dk2"/>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23" name="Google Shape;523;g17c1caf5870_1_250"/>
          <p:cNvCxnSpPr/>
          <p:nvPr/>
        </p:nvCxnSpPr>
        <p:spPr>
          <a:xfrm>
            <a:off x="8737600" y="2980713"/>
            <a:ext cx="457200" cy="0"/>
          </a:xfrm>
          <a:prstGeom prst="straightConnector1">
            <a:avLst/>
          </a:prstGeom>
          <a:noFill/>
          <a:ln cap="flat" cmpd="sng" w="25400">
            <a:solidFill>
              <a:srgbClr val="D8D8D8"/>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24" name="Google Shape;524;g17c1caf5870_1_250"/>
          <p:cNvSpPr/>
          <p:nvPr/>
        </p:nvSpPr>
        <p:spPr>
          <a:xfrm>
            <a:off x="2273302" y="2396173"/>
            <a:ext cx="317400" cy="1317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25" name="Google Shape;525;g17c1caf5870_1_250"/>
          <p:cNvSpPr/>
          <p:nvPr/>
        </p:nvSpPr>
        <p:spPr>
          <a:xfrm flipH="1">
            <a:off x="11213996" y="2057400"/>
            <a:ext cx="978000" cy="27939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26" name="Google Shape;526;g17c1caf5870_1_250"/>
          <p:cNvSpPr/>
          <p:nvPr/>
        </p:nvSpPr>
        <p:spPr>
          <a:xfrm>
            <a:off x="986319" y="2806700"/>
            <a:ext cx="142800" cy="1428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27" name="Google Shape;527;g17c1caf5870_1_250"/>
          <p:cNvSpPr/>
          <p:nvPr/>
        </p:nvSpPr>
        <p:spPr>
          <a:xfrm>
            <a:off x="986319" y="3277356"/>
            <a:ext cx="142800" cy="142800"/>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28" name="Google Shape;528;g17c1caf5870_1_250"/>
          <p:cNvSpPr/>
          <p:nvPr/>
        </p:nvSpPr>
        <p:spPr>
          <a:xfrm>
            <a:off x="986319" y="3748012"/>
            <a:ext cx="142800" cy="14280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29" name="Google Shape;529;g17c1caf5870_1_250"/>
          <p:cNvSpPr/>
          <p:nvPr/>
        </p:nvSpPr>
        <p:spPr>
          <a:xfrm>
            <a:off x="986319" y="4218669"/>
            <a:ext cx="142800" cy="1428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30" name="Google Shape;530;g17c1caf5870_1_250"/>
          <p:cNvSpPr/>
          <p:nvPr/>
        </p:nvSpPr>
        <p:spPr>
          <a:xfrm>
            <a:off x="986319" y="4689326"/>
            <a:ext cx="142800" cy="1428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31" name="Google Shape;531;g17c1caf5870_1_250"/>
          <p:cNvCxnSpPr/>
          <p:nvPr/>
        </p:nvCxnSpPr>
        <p:spPr>
          <a:xfrm rot="10800000">
            <a:off x="-5962" y="2878137"/>
            <a:ext cx="648900" cy="0"/>
          </a:xfrm>
          <a:prstGeom prst="straightConnector1">
            <a:avLst/>
          </a:prstGeom>
          <a:noFill/>
          <a:ln cap="flat" cmpd="sng" w="25400">
            <a:solidFill>
              <a:srgbClr val="D8D8D8"/>
            </a:solidFill>
            <a:prstDash val="solid"/>
            <a:miter lim="800000"/>
            <a:headEnd len="sm" w="sm" type="none"/>
            <a:tailEnd len="sm" w="sm" type="none"/>
          </a:ln>
        </p:spPr>
      </p:cxn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32" name="Google Shape;532;g17c1caf5870_1_250"/>
          <p:cNvGrpSpPr/>
          <p:nvPr/>
        </p:nvGrpSpPr>
        <p:grpSpPr>
          <a:xfrm>
            <a:off x="9483225" y="4361970"/>
            <a:ext cx="537341" cy="537341"/>
            <a:chOff x="9287742" y="4931641"/>
            <a:chExt cx="669000" cy="669000"/>
          </a:xfrm>
        </p:grpSpPr>
        <p:sp>
          <p:nvSpPr>
            <p:cNvPr id="533" name="Google Shape;533;g17c1caf5870_1_250"/>
            <p:cNvSpPr/>
            <p:nvPr/>
          </p:nvSpPr>
          <p:spPr>
            <a:xfrm>
              <a:off x="9287742" y="4931641"/>
              <a:ext cx="669000" cy="669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id="534" name="Google Shape;534;g17c1caf5870_1_250"/>
            <p:cNvSpPr/>
            <p:nvPr/>
          </p:nvSpPr>
          <p:spPr>
            <a:xfrm flipH="1" rot="10800000">
              <a:off x="9541743" y="5160487"/>
              <a:ext cx="160694" cy="138529"/>
            </a:xfrm>
            <a:custGeom>
              <a:rect b="b" l="l" r="r" t="t"/>
              <a:pathLst>
                <a:path extrusionOk="0" h="309563" w="359093">
                  <a:moveTo>
                    <a:pt x="179547" y="0"/>
                  </a:moveTo>
                  <a:lnTo>
                    <a:pt x="359093" y="309563"/>
                  </a:lnTo>
                  <a:lnTo>
                    <a:pt x="301967" y="309563"/>
                  </a:lnTo>
                  <a:lnTo>
                    <a:pt x="179547" y="98494"/>
                  </a:lnTo>
                  <a:lnTo>
                    <a:pt x="57127" y="309563"/>
                  </a:lnTo>
                  <a:lnTo>
                    <a:pt x="0" y="309563"/>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id="535" name="Google Shape;535;g17c1caf5870_1_250"/>
            <p:cNvCxnSpPr/>
            <p:nvPr/>
          </p:nvCxnSpPr>
          <p:spPr>
            <a:xfrm>
              <a:off x="9556787" y="5407536"/>
              <a:ext cx="131100" cy="0"/>
            </a:xfrm>
            <a:prstGeom prst="straightConnector1">
              <a:avLst/>
            </a:prstGeom>
            <a:noFill/>
            <a:ln cap="flat" cmpd="sng" w="28575">
              <a:solidFill>
                <a:schemeClr val="lt1">
                  <a:alpha val="22745"/>
                </a:schemeClr>
              </a:solidFill>
              <a:prstDash val="solid"/>
              <a:miter lim="800000"/>
              <a:headEnd len="sm" w="sm" type="none"/>
              <a:tailEnd len="sm" w="sm" type="none"/>
            </a:ln>
          </p:spPr>
        </p:cxnSp>
      </p:gr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40" name="Google Shape;540;g17cb7db6b27_0_41"/>
          <p:cNvSpPr txBox="1"/>
          <p:nvPr/>
        </p:nvSpPr>
        <p:spPr>
          <a:xfrm>
            <a:off x="301579" y="334692"/>
            <a:ext cx="35910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2"/>
                </a:solidFill>
                <a:latin typeface="Microsoft Yahei"/>
                <a:ea typeface="Microsoft Yahei"/>
                <a:cs typeface="Microsoft Yahei"/>
                <a:sym typeface="Microsoft Yahei"/>
              </a:rPr>
              <a:t>ANN</a:t>
            </a:r>
            <a:endParaRPr b="0" i="0" sz="4000" u="none" cap="none" strike="noStrike">
              <a:solidFill>
                <a:schemeClr val="dk2"/>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41" name="Google Shape;541;g17cb7db6b27_0_41"/>
          <p:cNvCxnSpPr/>
          <p:nvPr/>
        </p:nvCxnSpPr>
        <p:spPr>
          <a:xfrm>
            <a:off x="403179" y="1042710"/>
            <a:ext cx="393300" cy="0"/>
          </a:xfrm>
          <a:prstGeom prst="straightConnector1">
            <a:avLst/>
          </a:prstGeom>
          <a:noFill/>
          <a:ln cap="flat" cmpd="sng" w="25400">
            <a:solidFill>
              <a:schemeClr val="accent1"/>
            </a:solidFill>
            <a:prstDash val="solid"/>
            <a:miter lim="800000"/>
            <a:headEnd len="sm" w="sm" type="none"/>
            <a:tailEnd len="sm" w="sm" type="none"/>
          </a:ln>
        </p:spPr>
      </p:cxnSp>
      <p:sp>
        <p:nvSpPr>
          <p:cNvPr id="542" name="Google Shape;542;g17cb7db6b27_0_41"/>
          <p:cNvSpPr txBox="1"/>
          <p:nvPr/>
        </p:nvSpPr>
        <p:spPr>
          <a:xfrm>
            <a:off x="403179" y="1258790"/>
            <a:ext cx="2333400" cy="553070"/>
          </a:xfrm>
          <a:prstGeom prst="rect">
            <a:avLst/>
          </a:prstGeom>
          <a:noFill/>
          <a:ln>
            <a:noFill/>
          </a:ln>
        </p:spPr>
        <p:txBody>
          <a:bodyPr anchorCtr="0" anchor="t" bIns="91425" lIns="91425" spcFirstLastPara="1" rIns="91425" wrap="square" tIns="91425">
            <a:spAutoFit/>
          </a:bodyPr>
          <a:lstStyle/>
          <a:p>
            <a:pPr indent="0" lvl="0" marL="0" marR="0" rtl="0" algn="l">
              <a:lnSpc>
                <a:spcPct val="133333"/>
              </a:lnSpc>
              <a:spcBef>
                <a:spcPts val="0"/>
              </a:spcBef>
              <a:spcAft>
                <a:spcPts val="0"/>
              </a:spcAft>
              <a:buClr>
                <a:schemeClr val="dk1"/>
              </a:buClr>
              <a:buSzPts val="1800"/>
              <a:buFont typeface="Arial"/>
              <a:buNone/>
            </a:pPr>
            <a:r>
              <a:rPr b="1" i="1" lang="en-US" sz="1800" u="none" cap="none" strike="noStrike">
                <a:solidFill>
                  <a:srgbClr val="202124"/>
                </a:solidFill>
                <a:highlight>
                  <a:schemeClr val="lt1"/>
                </a:highlight>
                <a:latin typeface="Arial"/>
                <a:ea typeface="Arial"/>
                <a:cs typeface="Arial"/>
                <a:sym typeface="Arial"/>
              </a:rPr>
              <a:t>Non Local Block</a:t>
            </a:r>
            <a:endParaRPr b="1" i="1" sz="1800" u="none" cap="none" strike="noStrike">
              <a:solidFill>
                <a:srgbClr val="202124"/>
              </a:solidFill>
              <a:highlight>
                <a:schemeClr val="lt1"/>
              </a:highlight>
              <a:latin typeface="Arial"/>
              <a:ea typeface="Arial"/>
              <a:cs typeface="Arial"/>
              <a:sym typeface="Arial"/>
            </a:endParaRPr>
          </a:p>
        </p:txBody>
      </p:sp>
      <p:pic>
        <p:nvPicPr>
          <p:cNvPr id="543" name="Google Shape;543;g17cb7db6b27_0_41"/>
          <p:cNvPicPr preferRelativeResize="0"/>
          <p:nvPr/>
        </p:nvPicPr>
        <p:blipFill rotWithShape="1">
          <a:blip r:embed="rId3">
            <a:alphaModFix/>
          </a:blip>
          <a:srcRect b="0" l="0" r="0" t="0"/>
          <a:stretch/>
        </p:blipFill>
        <p:spPr>
          <a:xfrm>
            <a:off x="120035" y="1865357"/>
            <a:ext cx="3778535" cy="4101538"/>
          </a:xfrm>
          <a:prstGeom prst="rect">
            <a:avLst/>
          </a:prstGeom>
          <a:noFill/>
          <a:ln>
            <a:noFill/>
          </a:ln>
        </p:spPr>
      </p:pic>
      <p:sp>
        <p:nvSpPr>
          <p:cNvPr id="544" name="Google Shape;544;g17cb7db6b27_0_41"/>
          <p:cNvSpPr txBox="1"/>
          <p:nvPr/>
        </p:nvSpPr>
        <p:spPr>
          <a:xfrm>
            <a:off x="4586189" y="2775372"/>
            <a:ext cx="6094948" cy="1384995"/>
          </a:xfrm>
          <a:prstGeom prst="rect">
            <a:avLst/>
          </a:prstGeom>
          <a:noFill/>
          <a:ln>
            <a:noFill/>
          </a:ln>
        </p:spPr>
        <p:txBody>
          <a:bodyPr anchorCtr="0" anchor="t" bIns="45700" lIns="91425" spcFirstLastPara="1" rIns="91425" wrap="square" tIns="45700">
            <a:spAutoFit/>
          </a:bodyPr>
          <a:lstStyle/>
          <a:p>
            <a:pPr indent="-323850" lvl="0" marL="457200" marR="0" rtl="0" algn="l">
              <a:lnSpc>
                <a:spcPct val="100000"/>
              </a:lnSpc>
              <a:spcBef>
                <a:spcPts val="0"/>
              </a:spcBef>
              <a:spcAft>
                <a:spcPts val="0"/>
              </a:spcAft>
              <a:buClr>
                <a:srgbClr val="212121"/>
              </a:buClr>
              <a:buSzPts val="1500"/>
              <a:buFont typeface="Arial"/>
              <a:buChar char="●"/>
            </a:pPr>
            <a:r>
              <a:rPr b="0" i="0" lang="en-US" sz="1400" u="none" cap="none" strike="noStrike">
                <a:solidFill>
                  <a:srgbClr val="212121"/>
                </a:solidFill>
                <a:highlight>
                  <a:srgbClr val="FFFFFF"/>
                </a:highlight>
                <a:latin typeface="Arial"/>
                <a:ea typeface="Arial"/>
                <a:cs typeface="Arial"/>
                <a:sym typeface="Arial"/>
              </a:rPr>
              <a:t>The idea of non-local block is that the output of each position of a given tensor is the weighted of all the other position of the previous tensor. In this way, the output tensor captures the non-local information.</a:t>
            </a:r>
            <a:endParaRPr/>
          </a:p>
          <a:p>
            <a:pPr indent="-323850" lvl="0" marL="457200" marR="0" rtl="0" algn="l">
              <a:lnSpc>
                <a:spcPct val="100000"/>
              </a:lnSpc>
              <a:spcBef>
                <a:spcPts val="0"/>
              </a:spcBef>
              <a:spcAft>
                <a:spcPts val="0"/>
              </a:spcAft>
              <a:buClr>
                <a:srgbClr val="212121"/>
              </a:buClr>
              <a:buSzPts val="1500"/>
              <a:buFont typeface="Arial"/>
              <a:buChar char="●"/>
            </a:pPr>
            <a:r>
              <a:rPr b="0" i="0" lang="en-US" sz="1400" u="none" cap="none" strike="noStrike">
                <a:solidFill>
                  <a:srgbClr val="212121"/>
                </a:solidFill>
                <a:highlight>
                  <a:srgbClr val="FFFFFF"/>
                </a:highlight>
                <a:latin typeface="Arial"/>
                <a:ea typeface="Arial"/>
                <a:cs typeface="Arial"/>
                <a:sym typeface="Arial"/>
              </a:rPr>
              <a:t>Using resnet-18, we plugged in this non-local block after each residual stage to enhance feature extraction.</a:t>
            </a:r>
            <a:endParaRPr b="0" i="0" sz="1400" u="none" cap="none" strike="noStrike">
              <a:solidFill>
                <a:srgbClr val="212121"/>
              </a:solidFill>
              <a:highlight>
                <a:srgbClr val="FFFFFF"/>
              </a:highlight>
              <a:latin typeface="Arial"/>
              <a:ea typeface="Arial"/>
              <a:cs typeface="Arial"/>
              <a:sym typeface="Arial"/>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45" name="Google Shape;545;g17cb7db6b27_0_41"/>
          <p:cNvSpPr/>
          <p:nvPr/>
        </p:nvSpPr>
        <p:spPr>
          <a:xfrm>
            <a:off x="6376752" y="0"/>
            <a:ext cx="3350700" cy="549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46" name="Google Shape;546;g17cb7db6b27_0_41"/>
          <p:cNvGrpSpPr/>
          <p:nvPr/>
        </p:nvGrpSpPr>
        <p:grpSpPr>
          <a:xfrm>
            <a:off x="7881095" y="214913"/>
            <a:ext cx="342189" cy="119400"/>
            <a:chOff x="2688281" y="6057516"/>
            <a:chExt cx="342189" cy="119400"/>
          </a:xfrm>
        </p:grpSpPr>
        <p:sp>
          <p:nvSpPr>
            <p:cNvPr id="547" name="Google Shape;547;g17cb7db6b27_0_41"/>
            <p:cNvSpPr/>
            <p:nvPr/>
          </p:nvSpPr>
          <p:spPr>
            <a:xfrm>
              <a:off x="2799591" y="6057516"/>
              <a:ext cx="119400" cy="119400"/>
            </a:xfrm>
            <a:prstGeom prst="ellipse">
              <a:avLst/>
            </a:prstGeom>
            <a:no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id="548" name="Google Shape;548;g17cb7db6b27_0_41"/>
            <p:cNvCxnSpPr/>
            <p:nvPr/>
          </p:nvCxnSpPr>
          <p:spPr>
            <a:xfrm flipH="1">
              <a:off x="2688281" y="6087378"/>
              <a:ext cx="22500" cy="59700"/>
            </a:xfrm>
            <a:prstGeom prst="straightConnector1">
              <a:avLst/>
            </a:prstGeom>
            <a:noFill/>
            <a:ln cap="flat" cmpd="sng" w="19050">
              <a:solidFill>
                <a:schemeClr val="lt1">
                  <a:alpha val="32941"/>
                </a:schemeClr>
              </a:solidFill>
              <a:prstDash val="solid"/>
              <a:miter lim="800000"/>
              <a:headEnd len="sm" w="sm" type="none"/>
              <a:tailEnd len="sm" w="sm" type="none"/>
            </a:ln>
          </p:spPr>
        </p:cxnSp>
        <p:cxnSp>
          <p:nvCxnSpPr>
            <p:cNvPr id="549" name="Google Shape;549;g17cb7db6b27_0_41"/>
            <p:cNvCxnSpPr/>
            <p:nvPr/>
          </p:nvCxnSpPr>
          <p:spPr>
            <a:xfrm flipH="1">
              <a:off x="3007970" y="6087378"/>
              <a:ext cx="22500" cy="59700"/>
            </a:xfrm>
            <a:prstGeom prst="straightConnector1">
              <a:avLst/>
            </a:prstGeom>
            <a:noFill/>
            <a:ln cap="flat" cmpd="sng" w="19050">
              <a:solidFill>
                <a:schemeClr val="lt1">
                  <a:alpha val="32941"/>
                </a:schemeClr>
              </a:solidFill>
              <a:prstDash val="solid"/>
              <a:miter lim="800000"/>
              <a:headEnd len="sm" w="sm" type="none"/>
              <a:tailEnd len="sm" w="sm" type="none"/>
            </a:ln>
          </p:spPr>
        </p:cxnSp>
      </p:grp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50" name="Google Shape;550;g17cb7db6b27_0_41"/>
          <p:cNvGrpSpPr/>
          <p:nvPr/>
        </p:nvGrpSpPr>
        <p:grpSpPr>
          <a:xfrm>
            <a:off x="7398986" y="274637"/>
            <a:ext cx="1306146" cy="0"/>
            <a:chOff x="2206172" y="6117240"/>
            <a:chExt cx="1306146" cy="0"/>
          </a:xfrm>
        </p:grpSpPr>
        <p:cxnSp>
          <p:nvCxnSpPr>
            <p:cNvPr id="551" name="Google Shape;551;g17cb7db6b27_0_41"/>
            <p:cNvCxnSpPr/>
            <p:nvPr/>
          </p:nvCxnSpPr>
          <p:spPr>
            <a:xfrm>
              <a:off x="3172718" y="6117240"/>
              <a:ext cx="339600" cy="0"/>
            </a:xfrm>
            <a:prstGeom prst="straightConnector1">
              <a:avLst/>
            </a:prstGeom>
            <a:noFill/>
            <a:ln cap="flat" cmpd="sng" w="19050">
              <a:solidFill>
                <a:schemeClr val="lt1">
                  <a:alpha val="32941"/>
                </a:schemeClr>
              </a:solidFill>
              <a:prstDash val="solid"/>
              <a:miter lim="800000"/>
              <a:headEnd len="sm" w="sm" type="none"/>
              <a:tailEnd len="sm" w="sm" type="none"/>
            </a:ln>
          </p:spPr>
        </p:cxnSp>
        <p:cxnSp>
          <p:nvCxnSpPr>
            <p:cNvPr id="552" name="Google Shape;552;g17cb7db6b27_0_41"/>
            <p:cNvCxnSpPr/>
            <p:nvPr/>
          </p:nvCxnSpPr>
          <p:spPr>
            <a:xfrm>
              <a:off x="2206172" y="6117240"/>
              <a:ext cx="339600" cy="0"/>
            </a:xfrm>
            <a:prstGeom prst="straightConnector1">
              <a:avLst/>
            </a:prstGeom>
            <a:noFill/>
            <a:ln cap="flat" cmpd="sng" w="19050">
              <a:solidFill>
                <a:schemeClr val="lt1">
                  <a:alpha val="32941"/>
                </a:schemeClr>
              </a:solidFill>
              <a:prstDash val="solid"/>
              <a:miter lim="800000"/>
              <a:headEnd len="sm" w="sm" type="none"/>
              <a:tailEnd len="sm" w="sm" type="none"/>
            </a:ln>
          </p:spPr>
        </p:cxnSp>
      </p:gr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53" name="Google Shape;553;g17cb7db6b27_0_41"/>
          <p:cNvSpPr/>
          <p:nvPr/>
        </p:nvSpPr>
        <p:spPr>
          <a:xfrm rot="5400000">
            <a:off x="11314650" y="5896410"/>
            <a:ext cx="102000" cy="102000"/>
          </a:xfrm>
          <a:prstGeom prst="ellipse">
            <a:avLst/>
          </a:prstGeom>
          <a:solidFill>
            <a:schemeClr val="accent2"/>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54" name="Google Shape;554;g17cb7db6b27_0_41"/>
          <p:cNvSpPr/>
          <p:nvPr/>
        </p:nvSpPr>
        <p:spPr>
          <a:xfrm rot="5400000">
            <a:off x="11314650" y="6093043"/>
            <a:ext cx="102000" cy="102000"/>
          </a:xfrm>
          <a:prstGeom prst="ellipse">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55" name="Google Shape;555;g17cb7db6b27_0_41"/>
          <p:cNvSpPr/>
          <p:nvPr/>
        </p:nvSpPr>
        <p:spPr>
          <a:xfrm rot="5400000">
            <a:off x="11314650" y="6289676"/>
            <a:ext cx="102000" cy="102000"/>
          </a:xfrm>
          <a:prstGeom prst="ellipse">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56" name="Google Shape;556;g17cb7db6b27_0_41"/>
          <p:cNvCxnSpPr/>
          <p:nvPr/>
        </p:nvCxnSpPr>
        <p:spPr>
          <a:xfrm>
            <a:off x="11365633" y="5301546"/>
            <a:ext cx="0" cy="376200"/>
          </a:xfrm>
          <a:prstGeom prst="straightConnector1">
            <a:avLst/>
          </a:prstGeom>
          <a:noFill/>
          <a:ln cap="flat" cmpd="sng" w="19050">
            <a:solidFill>
              <a:srgbClr val="D8D8D8"/>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1"/>
          <p:cNvSpPr txBox="1"/>
          <p:nvPr/>
        </p:nvSpPr>
        <p:spPr>
          <a:xfrm>
            <a:off x="508689" y="384534"/>
            <a:ext cx="2920192" cy="553070"/>
          </a:xfrm>
          <a:prstGeom prst="rect">
            <a:avLst/>
          </a:prstGeom>
          <a:noFill/>
          <a:ln>
            <a:noFill/>
          </a:ln>
        </p:spPr>
        <p:txBody>
          <a:bodyPr anchorCtr="0" anchor="t" bIns="91425" lIns="91425" spcFirstLastPara="1" rIns="91425" wrap="square" tIns="91425">
            <a:spAutoFit/>
          </a:bodyPr>
          <a:lstStyle/>
          <a:p>
            <a:pPr indent="0" lvl="0" marL="0" marR="0" rtl="0" algn="l">
              <a:lnSpc>
                <a:spcPct val="133333"/>
              </a:lnSpc>
              <a:spcBef>
                <a:spcPts val="0"/>
              </a:spcBef>
              <a:spcAft>
                <a:spcPts val="0"/>
              </a:spcAft>
              <a:buClr>
                <a:schemeClr val="dk1"/>
              </a:buClr>
              <a:buSzPts val="1800"/>
              <a:buFont typeface="Arial"/>
              <a:buNone/>
            </a:pPr>
            <a:r>
              <a:rPr b="1" i="1" lang="en-US" sz="1800" u="none" cap="none" strike="noStrike">
                <a:solidFill>
                  <a:srgbClr val="202124"/>
                </a:solidFill>
                <a:highlight>
                  <a:schemeClr val="lt1"/>
                </a:highlight>
                <a:latin typeface="Arial"/>
                <a:ea typeface="Arial"/>
                <a:cs typeface="Arial"/>
                <a:sym typeface="Arial"/>
              </a:rPr>
              <a:t>Vision Transformers</a:t>
            </a:r>
            <a:endParaRPr b="1" i="1" sz="1800" u="none" cap="none" strike="noStrike">
              <a:solidFill>
                <a:srgbClr val="202124"/>
              </a:solidFill>
              <a:highlight>
                <a:schemeClr val="lt1"/>
              </a:highlight>
              <a:latin typeface="Arial"/>
              <a:ea typeface="Arial"/>
              <a:cs typeface="Arial"/>
              <a:sym typeface="Arial"/>
            </a:endParaRPr>
          </a:p>
        </p:txBody>
      </p:sp>
      <p:pic>
        <p:nvPicPr>
          <p:cNvPr id="562" name="Google Shape;562;p1"/>
          <p:cNvPicPr preferRelativeResize="0"/>
          <p:nvPr/>
        </p:nvPicPr>
        <p:blipFill rotWithShape="1">
          <a:blip r:embed="rId3">
            <a:alphaModFix/>
          </a:blip>
          <a:srcRect b="0" l="0" r="0" t="0"/>
          <a:stretch/>
        </p:blipFill>
        <p:spPr>
          <a:xfrm>
            <a:off x="2164277" y="1007909"/>
            <a:ext cx="7258050" cy="3971925"/>
          </a:xfrm>
          <a:prstGeom prst="rect">
            <a:avLst/>
          </a:prstGeom>
          <a:noFill/>
          <a:ln>
            <a:noFill/>
          </a:ln>
        </p:spPr>
      </p:pic>
      <p:sp>
        <p:nvSpPr>
          <p:cNvPr id="563" name="Google Shape;563;p1"/>
          <p:cNvSpPr txBox="1"/>
          <p:nvPr/>
        </p:nvSpPr>
        <p:spPr>
          <a:xfrm>
            <a:off x="2656490" y="5050139"/>
            <a:ext cx="6094948" cy="1384995"/>
          </a:xfrm>
          <a:prstGeom prst="rect">
            <a:avLst/>
          </a:prstGeom>
          <a:noFill/>
          <a:ln>
            <a:noFill/>
          </a:ln>
        </p:spPr>
        <p:txBody>
          <a:bodyPr anchorCtr="0" anchor="t" bIns="45700" lIns="91425" spcFirstLastPara="1" rIns="91425" wrap="square" tIns="45700">
            <a:spAutoFit/>
          </a:bodyPr>
          <a:lstStyle/>
          <a:p>
            <a:pPr indent="-323850" lvl="0" marL="457200" marR="0" rtl="0" algn="l">
              <a:lnSpc>
                <a:spcPct val="100000"/>
              </a:lnSpc>
              <a:spcBef>
                <a:spcPts val="0"/>
              </a:spcBef>
              <a:spcAft>
                <a:spcPts val="0"/>
              </a:spcAft>
              <a:buClr>
                <a:srgbClr val="212121"/>
              </a:buClr>
              <a:buSzPts val="1500"/>
              <a:buFont typeface="Arial"/>
              <a:buChar char="●"/>
            </a:pPr>
            <a:r>
              <a:rPr b="0" i="0" lang="en-US" sz="1400" u="none" cap="none" strike="noStrike">
                <a:solidFill>
                  <a:srgbClr val="212121"/>
                </a:solidFill>
                <a:highlight>
                  <a:srgbClr val="FFFFFF"/>
                </a:highlight>
                <a:latin typeface="Arial"/>
                <a:ea typeface="Arial"/>
                <a:cs typeface="Arial"/>
                <a:sym typeface="Arial"/>
              </a:rPr>
              <a:t>ViT is the state-of-the-art technique in Computer Vision. It firist splits the input image into different patches, and then use transformer layers to capture the different global correlation of different patches of the input feature map.</a:t>
            </a:r>
            <a:endParaRPr/>
          </a:p>
          <a:p>
            <a:pPr indent="-323850" lvl="0" marL="457200" marR="0" rtl="0" algn="l">
              <a:lnSpc>
                <a:spcPct val="100000"/>
              </a:lnSpc>
              <a:spcBef>
                <a:spcPts val="0"/>
              </a:spcBef>
              <a:spcAft>
                <a:spcPts val="0"/>
              </a:spcAft>
              <a:buClr>
                <a:srgbClr val="212121"/>
              </a:buClr>
              <a:buSzPts val="1500"/>
              <a:buFont typeface="Arial"/>
              <a:buChar char="●"/>
            </a:pPr>
            <a:r>
              <a:rPr b="0" i="0" lang="en-US" sz="1400" u="none" cap="none" strike="noStrike">
                <a:solidFill>
                  <a:srgbClr val="212121"/>
                </a:solidFill>
                <a:highlight>
                  <a:srgbClr val="FFFFFF"/>
                </a:highlight>
                <a:latin typeface="Arial"/>
                <a:ea typeface="Arial"/>
                <a:cs typeface="Arial"/>
                <a:sym typeface="Arial"/>
              </a:rPr>
              <a:t>Besides, it uses multi-head self attention to further improve the performance.</a:t>
            </a:r>
            <a:endParaRPr b="0" i="0" sz="1400" u="none" cap="none" strike="noStrike">
              <a:solidFill>
                <a:srgbClr val="212121"/>
              </a:solidFill>
              <a:highlight>
                <a:srgbClr val="FFFFFF"/>
              </a:highlight>
              <a:latin typeface="Arial"/>
              <a:ea typeface="Arial"/>
              <a:cs typeface="Arial"/>
              <a:sym typeface="Arial"/>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64" name="Google Shape;564;p1"/>
          <p:cNvSpPr/>
          <p:nvPr/>
        </p:nvSpPr>
        <p:spPr>
          <a:xfrm rot="5400000">
            <a:off x="11314650" y="5896410"/>
            <a:ext cx="102000" cy="102000"/>
          </a:xfrm>
          <a:prstGeom prst="ellipse">
            <a:avLst/>
          </a:prstGeom>
          <a:solidFill>
            <a:schemeClr val="accent2"/>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65" name="Google Shape;565;p1"/>
          <p:cNvSpPr/>
          <p:nvPr/>
        </p:nvSpPr>
        <p:spPr>
          <a:xfrm rot="5400000">
            <a:off x="11314650" y="6093043"/>
            <a:ext cx="102000" cy="102000"/>
          </a:xfrm>
          <a:prstGeom prst="ellipse">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66" name="Google Shape;566;p1"/>
          <p:cNvSpPr/>
          <p:nvPr/>
        </p:nvSpPr>
        <p:spPr>
          <a:xfrm rot="5400000">
            <a:off x="11314650" y="6289676"/>
            <a:ext cx="102000" cy="102000"/>
          </a:xfrm>
          <a:prstGeom prst="ellipse">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67" name="Google Shape;567;p1"/>
          <p:cNvCxnSpPr/>
          <p:nvPr/>
        </p:nvCxnSpPr>
        <p:spPr>
          <a:xfrm>
            <a:off x="11365633" y="5301546"/>
            <a:ext cx="0" cy="376200"/>
          </a:xfrm>
          <a:prstGeom prst="straightConnector1">
            <a:avLst/>
          </a:prstGeom>
          <a:noFill/>
          <a:ln cap="flat" cmpd="sng" w="19050">
            <a:solidFill>
              <a:srgbClr val="D8D8D8"/>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68" name="Google Shape;568;p1"/>
          <p:cNvSpPr/>
          <p:nvPr/>
        </p:nvSpPr>
        <p:spPr>
          <a:xfrm>
            <a:off x="6376752" y="0"/>
            <a:ext cx="3350700" cy="549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69" name="Google Shape;569;p1"/>
          <p:cNvGrpSpPr/>
          <p:nvPr/>
        </p:nvGrpSpPr>
        <p:grpSpPr>
          <a:xfrm>
            <a:off x="7881095" y="214913"/>
            <a:ext cx="342189" cy="119400"/>
            <a:chOff x="2688281" y="6057516"/>
            <a:chExt cx="342189" cy="119400"/>
          </a:xfrm>
        </p:grpSpPr>
        <p:sp>
          <p:nvSpPr>
            <p:cNvPr id="570" name="Google Shape;570;p1"/>
            <p:cNvSpPr/>
            <p:nvPr/>
          </p:nvSpPr>
          <p:spPr>
            <a:xfrm>
              <a:off x="2799591" y="6057516"/>
              <a:ext cx="119400" cy="119400"/>
            </a:xfrm>
            <a:prstGeom prst="ellipse">
              <a:avLst/>
            </a:prstGeom>
            <a:no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id="571" name="Google Shape;571;p1"/>
            <p:cNvCxnSpPr/>
            <p:nvPr/>
          </p:nvCxnSpPr>
          <p:spPr>
            <a:xfrm flipH="1">
              <a:off x="2688281" y="6087378"/>
              <a:ext cx="22500" cy="59700"/>
            </a:xfrm>
            <a:prstGeom prst="straightConnector1">
              <a:avLst/>
            </a:prstGeom>
            <a:noFill/>
            <a:ln cap="flat" cmpd="sng" w="19050">
              <a:solidFill>
                <a:schemeClr val="lt1">
                  <a:alpha val="32941"/>
                </a:schemeClr>
              </a:solidFill>
              <a:prstDash val="solid"/>
              <a:miter lim="800000"/>
              <a:headEnd len="sm" w="sm" type="none"/>
              <a:tailEnd len="sm" w="sm" type="none"/>
            </a:ln>
          </p:spPr>
        </p:cxnSp>
        <p:cxnSp>
          <p:nvCxnSpPr>
            <p:cNvPr id="572" name="Google Shape;572;p1"/>
            <p:cNvCxnSpPr/>
            <p:nvPr/>
          </p:nvCxnSpPr>
          <p:spPr>
            <a:xfrm flipH="1">
              <a:off x="3007970" y="6087378"/>
              <a:ext cx="22500" cy="59700"/>
            </a:xfrm>
            <a:prstGeom prst="straightConnector1">
              <a:avLst/>
            </a:prstGeom>
            <a:noFill/>
            <a:ln cap="flat" cmpd="sng" w="19050">
              <a:solidFill>
                <a:schemeClr val="lt1">
                  <a:alpha val="32941"/>
                </a:schemeClr>
              </a:solidFill>
              <a:prstDash val="solid"/>
              <a:miter lim="800000"/>
              <a:headEnd len="sm" w="sm" type="none"/>
              <a:tailEnd len="sm" w="sm" type="none"/>
            </a:ln>
          </p:spPr>
        </p:cxnSp>
      </p:grp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73" name="Google Shape;573;p1"/>
          <p:cNvGrpSpPr/>
          <p:nvPr/>
        </p:nvGrpSpPr>
        <p:grpSpPr>
          <a:xfrm>
            <a:off x="7398986" y="274637"/>
            <a:ext cx="1306146" cy="0"/>
            <a:chOff x="2206172" y="6117240"/>
            <a:chExt cx="1306146" cy="0"/>
          </a:xfrm>
        </p:grpSpPr>
        <p:cxnSp>
          <p:nvCxnSpPr>
            <p:cNvPr id="574" name="Google Shape;574;p1"/>
            <p:cNvCxnSpPr/>
            <p:nvPr/>
          </p:nvCxnSpPr>
          <p:spPr>
            <a:xfrm>
              <a:off x="3172718" y="6117240"/>
              <a:ext cx="339600" cy="0"/>
            </a:xfrm>
            <a:prstGeom prst="straightConnector1">
              <a:avLst/>
            </a:prstGeom>
            <a:noFill/>
            <a:ln cap="flat" cmpd="sng" w="19050">
              <a:solidFill>
                <a:schemeClr val="lt1">
                  <a:alpha val="32941"/>
                </a:schemeClr>
              </a:solidFill>
              <a:prstDash val="solid"/>
              <a:miter lim="800000"/>
              <a:headEnd len="sm" w="sm" type="none"/>
              <a:tailEnd len="sm" w="sm" type="none"/>
            </a:ln>
          </p:spPr>
        </p:cxnSp>
        <p:cxnSp>
          <p:nvCxnSpPr>
            <p:cNvPr id="575" name="Google Shape;575;p1"/>
            <p:cNvCxnSpPr/>
            <p:nvPr/>
          </p:nvCxnSpPr>
          <p:spPr>
            <a:xfrm>
              <a:off x="2206172" y="6117240"/>
              <a:ext cx="339600" cy="0"/>
            </a:xfrm>
            <a:prstGeom prst="straightConnector1">
              <a:avLst/>
            </a:prstGeom>
            <a:noFill/>
            <a:ln cap="flat" cmpd="sng" w="19050">
              <a:solidFill>
                <a:schemeClr val="lt1">
                  <a:alpha val="32941"/>
                </a:schemeClr>
              </a:solidFill>
              <a:prstDash val="solid"/>
              <a:miter lim="800000"/>
              <a:headEnd len="sm" w="sm" type="none"/>
              <a:tailEnd len="sm" w="sm" type="none"/>
            </a:ln>
          </p:spPr>
        </p:cxnSp>
      </p:gr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80" name="Google Shape;580;p5"/>
          <p:cNvSpPr txBox="1"/>
          <p:nvPr/>
        </p:nvSpPr>
        <p:spPr>
          <a:xfrm>
            <a:off x="301579" y="334692"/>
            <a:ext cx="35910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2"/>
                </a:solidFill>
                <a:latin typeface="Microsoft Yahei"/>
                <a:ea typeface="Microsoft Yahei"/>
                <a:cs typeface="Microsoft Yahei"/>
                <a:sym typeface="Microsoft Yahei"/>
              </a:rPr>
              <a:t>ANN</a:t>
            </a:r>
            <a:endParaRPr b="0" i="0" sz="4000" u="none" cap="none" strike="noStrike">
              <a:solidFill>
                <a:schemeClr val="dk2"/>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81" name="Google Shape;581;p5"/>
          <p:cNvCxnSpPr/>
          <p:nvPr/>
        </p:nvCxnSpPr>
        <p:spPr>
          <a:xfrm>
            <a:off x="403179" y="1042710"/>
            <a:ext cx="393300" cy="0"/>
          </a:xfrm>
          <a:prstGeom prst="straightConnector1">
            <a:avLst/>
          </a:prstGeom>
          <a:noFill/>
          <a:ln cap="flat" cmpd="sng" w="25400">
            <a:solidFill>
              <a:schemeClr val="accent1"/>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82" name="Google Shape;582;p5"/>
          <p:cNvSpPr/>
          <p:nvPr/>
        </p:nvSpPr>
        <p:spPr>
          <a:xfrm>
            <a:off x="6376752" y="0"/>
            <a:ext cx="3350700" cy="549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83" name="Google Shape;583;p5"/>
          <p:cNvGrpSpPr/>
          <p:nvPr/>
        </p:nvGrpSpPr>
        <p:grpSpPr>
          <a:xfrm>
            <a:off x="7881095" y="214913"/>
            <a:ext cx="342189" cy="119400"/>
            <a:chOff x="2688281" y="6057516"/>
            <a:chExt cx="342189" cy="119400"/>
          </a:xfrm>
        </p:grpSpPr>
        <p:sp>
          <p:nvSpPr>
            <p:cNvPr id="584" name="Google Shape;584;p5"/>
            <p:cNvSpPr/>
            <p:nvPr/>
          </p:nvSpPr>
          <p:spPr>
            <a:xfrm>
              <a:off x="2799591" y="6057516"/>
              <a:ext cx="119400" cy="119400"/>
            </a:xfrm>
            <a:prstGeom prst="ellipse">
              <a:avLst/>
            </a:prstGeom>
            <a:no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id="585" name="Google Shape;585;p5"/>
            <p:cNvCxnSpPr/>
            <p:nvPr/>
          </p:nvCxnSpPr>
          <p:spPr>
            <a:xfrm flipH="1">
              <a:off x="2688281" y="6087378"/>
              <a:ext cx="22500" cy="59700"/>
            </a:xfrm>
            <a:prstGeom prst="straightConnector1">
              <a:avLst/>
            </a:prstGeom>
            <a:noFill/>
            <a:ln cap="flat" cmpd="sng" w="19050">
              <a:solidFill>
                <a:schemeClr val="lt1">
                  <a:alpha val="32941"/>
                </a:schemeClr>
              </a:solidFill>
              <a:prstDash val="solid"/>
              <a:miter lim="800000"/>
              <a:headEnd len="sm" w="sm" type="none"/>
              <a:tailEnd len="sm" w="sm" type="none"/>
            </a:ln>
          </p:spPr>
        </p:cxnSp>
        <p:cxnSp>
          <p:nvCxnSpPr>
            <p:cNvPr id="586" name="Google Shape;586;p5"/>
            <p:cNvCxnSpPr/>
            <p:nvPr/>
          </p:nvCxnSpPr>
          <p:spPr>
            <a:xfrm flipH="1">
              <a:off x="3007970" y="6087378"/>
              <a:ext cx="22500" cy="59700"/>
            </a:xfrm>
            <a:prstGeom prst="straightConnector1">
              <a:avLst/>
            </a:prstGeom>
            <a:noFill/>
            <a:ln cap="flat" cmpd="sng" w="19050">
              <a:solidFill>
                <a:schemeClr val="lt1">
                  <a:alpha val="32941"/>
                </a:schemeClr>
              </a:solidFill>
              <a:prstDash val="solid"/>
              <a:miter lim="800000"/>
              <a:headEnd len="sm" w="sm" type="none"/>
              <a:tailEnd len="sm" w="sm" type="none"/>
            </a:ln>
          </p:spPr>
        </p:cxnSp>
      </p:grp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87" name="Google Shape;587;p5"/>
          <p:cNvGrpSpPr/>
          <p:nvPr/>
        </p:nvGrpSpPr>
        <p:grpSpPr>
          <a:xfrm>
            <a:off x="7398986" y="274637"/>
            <a:ext cx="1306146" cy="0"/>
            <a:chOff x="2206172" y="6117240"/>
            <a:chExt cx="1306146" cy="0"/>
          </a:xfrm>
        </p:grpSpPr>
        <p:cxnSp>
          <p:nvCxnSpPr>
            <p:cNvPr id="588" name="Google Shape;588;p5"/>
            <p:cNvCxnSpPr/>
            <p:nvPr/>
          </p:nvCxnSpPr>
          <p:spPr>
            <a:xfrm>
              <a:off x="3172718" y="6117240"/>
              <a:ext cx="339600" cy="0"/>
            </a:xfrm>
            <a:prstGeom prst="straightConnector1">
              <a:avLst/>
            </a:prstGeom>
            <a:noFill/>
            <a:ln cap="flat" cmpd="sng" w="19050">
              <a:solidFill>
                <a:schemeClr val="lt1">
                  <a:alpha val="32941"/>
                </a:schemeClr>
              </a:solidFill>
              <a:prstDash val="solid"/>
              <a:miter lim="800000"/>
              <a:headEnd len="sm" w="sm" type="none"/>
              <a:tailEnd len="sm" w="sm" type="none"/>
            </a:ln>
          </p:spPr>
        </p:cxnSp>
        <p:cxnSp>
          <p:nvCxnSpPr>
            <p:cNvPr id="589" name="Google Shape;589;p5"/>
            <p:cNvCxnSpPr/>
            <p:nvPr/>
          </p:nvCxnSpPr>
          <p:spPr>
            <a:xfrm>
              <a:off x="2206172" y="6117240"/>
              <a:ext cx="339600" cy="0"/>
            </a:xfrm>
            <a:prstGeom prst="straightConnector1">
              <a:avLst/>
            </a:prstGeom>
            <a:noFill/>
            <a:ln cap="flat" cmpd="sng" w="19050">
              <a:solidFill>
                <a:schemeClr val="lt1">
                  <a:alpha val="32941"/>
                </a:schemeClr>
              </a:solidFill>
              <a:prstDash val="solid"/>
              <a:miter lim="800000"/>
              <a:headEnd len="sm" w="sm" type="none"/>
              <a:tailEnd len="sm" w="sm" type="none"/>
            </a:ln>
          </p:spPr>
        </p:cxnSp>
      </p:gr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90" name="Google Shape;590;p5"/>
          <p:cNvSpPr/>
          <p:nvPr/>
        </p:nvSpPr>
        <p:spPr>
          <a:xfrm rot="5400000">
            <a:off x="11314650" y="5896410"/>
            <a:ext cx="102000" cy="102000"/>
          </a:xfrm>
          <a:prstGeom prst="ellipse">
            <a:avLst/>
          </a:prstGeom>
          <a:solidFill>
            <a:schemeClr val="accent2"/>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91" name="Google Shape;591;p5"/>
          <p:cNvSpPr/>
          <p:nvPr/>
        </p:nvSpPr>
        <p:spPr>
          <a:xfrm rot="5400000">
            <a:off x="11314650" y="6093043"/>
            <a:ext cx="102000" cy="102000"/>
          </a:xfrm>
          <a:prstGeom prst="ellipse">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92" name="Google Shape;592;p5"/>
          <p:cNvSpPr/>
          <p:nvPr/>
        </p:nvSpPr>
        <p:spPr>
          <a:xfrm rot="5400000">
            <a:off x="11314650" y="6289676"/>
            <a:ext cx="102000" cy="102000"/>
          </a:xfrm>
          <a:prstGeom prst="ellipse">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593" name="Google Shape;593;p5"/>
          <p:cNvCxnSpPr/>
          <p:nvPr/>
        </p:nvCxnSpPr>
        <p:spPr>
          <a:xfrm>
            <a:off x="11365633" y="5301546"/>
            <a:ext cx="0" cy="376200"/>
          </a:xfrm>
          <a:prstGeom prst="straightConnector1">
            <a:avLst/>
          </a:prstGeom>
          <a:noFill/>
          <a:ln cap="flat" cmpd="sng" w="19050">
            <a:solidFill>
              <a:srgbClr val="D8D8D8"/>
            </a:solidFill>
            <a:prstDash val="solid"/>
            <a:miter lim="800000"/>
            <a:headEnd len="sm" w="sm" type="none"/>
            <a:tailEnd len="sm" w="sm" type="none"/>
          </a:ln>
        </p:spPr>
      </p:cxnSp>
      <p:pic>
        <p:nvPicPr>
          <p:cNvPr id="594" name="Google Shape;594;p5"/>
          <p:cNvPicPr preferRelativeResize="0"/>
          <p:nvPr/>
        </p:nvPicPr>
        <p:blipFill rotWithShape="1">
          <a:blip r:embed="rId3">
            <a:alphaModFix/>
          </a:blip>
          <a:srcRect b="0" l="0" r="0" t="0"/>
          <a:stretch/>
        </p:blipFill>
        <p:spPr>
          <a:xfrm>
            <a:off x="223735" y="1347072"/>
            <a:ext cx="5943600" cy="3093098"/>
          </a:xfrm>
          <a:prstGeom prst="rect">
            <a:avLst/>
          </a:prstGeom>
          <a:noFill/>
          <a:ln>
            <a:noFill/>
          </a:ln>
        </p:spPr>
      </p:pic>
      <p:pic>
        <p:nvPicPr>
          <p:cNvPr id="595" name="Google Shape;595;p5"/>
          <p:cNvPicPr preferRelativeResize="0"/>
          <p:nvPr/>
        </p:nvPicPr>
        <p:blipFill rotWithShape="1">
          <a:blip r:embed="rId4">
            <a:alphaModFix/>
          </a:blip>
          <a:srcRect b="0" l="0" r="0" t="0"/>
          <a:stretch/>
        </p:blipFill>
        <p:spPr>
          <a:xfrm>
            <a:off x="6248400" y="1280871"/>
            <a:ext cx="5943600" cy="3136712"/>
          </a:xfrm>
          <a:prstGeom prst="rect">
            <a:avLst/>
          </a:prstGeom>
          <a:noFill/>
          <a:ln>
            <a:noFill/>
          </a:ln>
        </p:spPr>
      </p:pic>
      <p:sp>
        <p:nvSpPr>
          <p:cNvPr id="596" name="Google Shape;596;p5"/>
          <p:cNvSpPr txBox="1"/>
          <p:nvPr/>
        </p:nvSpPr>
        <p:spPr>
          <a:xfrm>
            <a:off x="253700" y="4442775"/>
            <a:ext cx="10881300" cy="830966"/>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0"/>
              </a:spcAft>
              <a:buClr>
                <a:srgbClr val="212121"/>
              </a:buClr>
              <a:buSzPts val="1500"/>
              <a:buFont typeface="Arial"/>
              <a:buChar char="●"/>
            </a:pPr>
            <a:r>
              <a:rPr b="0" i="0" lang="en-US" sz="1400" u="none" cap="none" strike="noStrike">
                <a:solidFill>
                  <a:schemeClr val="dk1"/>
                </a:solidFill>
                <a:latin typeface="Arial"/>
                <a:ea typeface="Arial"/>
                <a:cs typeface="Arial"/>
                <a:sym typeface="Arial"/>
              </a:rPr>
              <a:t>The state-of-the-art </a:t>
            </a:r>
            <a:r>
              <a:rPr b="1" i="0" lang="en-US" sz="1400" u="none" cap="none" strike="noStrike">
                <a:solidFill>
                  <a:schemeClr val="dk1"/>
                </a:solidFill>
                <a:latin typeface="Arial"/>
                <a:ea typeface="Arial"/>
                <a:cs typeface="Arial"/>
                <a:sym typeface="Arial"/>
              </a:rPr>
              <a:t>visual-transformer</a:t>
            </a:r>
            <a:r>
              <a:rPr b="0" i="0" lang="en-US" sz="1400" u="none" cap="none" strike="noStrike">
                <a:solidFill>
                  <a:schemeClr val="dk1"/>
                </a:solidFill>
                <a:latin typeface="Arial"/>
                <a:ea typeface="Arial"/>
                <a:cs typeface="Arial"/>
                <a:sym typeface="Arial"/>
              </a:rPr>
              <a:t> which does not use traditional CNN architecture and only used stacked self attention block. This method outperforms all other method in terms of the accuracy on the test set by achieving an accuracy of </a:t>
            </a:r>
            <a:r>
              <a:rPr b="1" i="0" lang="en-US" sz="1400" u="none" cap="none" strike="noStrike">
                <a:solidFill>
                  <a:schemeClr val="dk1"/>
                </a:solidFill>
                <a:latin typeface="Arial"/>
                <a:ea typeface="Arial"/>
                <a:cs typeface="Arial"/>
                <a:sym typeface="Arial"/>
              </a:rPr>
              <a:t>0.935</a:t>
            </a:r>
            <a:r>
              <a:rPr b="0" i="0" lang="en-US" sz="1400" u="none" cap="none" strike="noStrike">
                <a:solidFill>
                  <a:schemeClr val="dk1"/>
                </a:solidFill>
                <a:latin typeface="Arial"/>
                <a:ea typeface="Arial"/>
                <a:cs typeface="Arial"/>
                <a:sym typeface="Arial"/>
              </a:rPr>
              <a:t> on the test set.</a:t>
            </a:r>
            <a:endParaRPr b="0" i="0" sz="1500" u="none" cap="none" strike="noStrike">
              <a:solidFill>
                <a:srgbClr val="212121"/>
              </a:solidFill>
              <a:highlight>
                <a:srgbClr val="FFFFFF"/>
              </a:highlight>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grpSp>
        <p:nvGrpSpPr>
          <p:cNvPr id="95" name="Google Shape;95;p2"/>
          <p:cNvGrpSpPr/>
          <p:nvPr/>
        </p:nvGrpSpPr>
        <p:grpSpPr>
          <a:xfrm>
            <a:off x="1669426" y="2641338"/>
            <a:ext cx="2929694" cy="461700"/>
            <a:chOff x="1669426" y="2641338"/>
            <a:chExt cx="2929694" cy="46170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96" name="Google Shape;96;p2"/>
            <p:cNvSpPr txBox="1"/>
            <p:nvPr/>
          </p:nvSpPr>
          <p:spPr>
            <a:xfrm>
              <a:off x="1669426" y="2679438"/>
              <a:ext cx="641091" cy="3987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2"/>
                  </a:solidFill>
                  <a:latin typeface="Microsoft Yahei"/>
                  <a:ea typeface="Microsoft Yahei"/>
                  <a:cs typeface="Microsoft Yahei"/>
                  <a:sym typeface="Microsoft Yahei"/>
                </a:rPr>
                <a:t>01.</a:t>
              </a:r>
              <a:endParaRPr b="0" i="0" sz="2000" u="none" cap="none" strike="noStrike">
                <a:solidFill>
                  <a:schemeClr val="dk2"/>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97" name="Google Shape;97;p2"/>
            <p:cNvSpPr txBox="1"/>
            <p:nvPr/>
          </p:nvSpPr>
          <p:spPr>
            <a:xfrm>
              <a:off x="2227620" y="2641338"/>
              <a:ext cx="2371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2"/>
                  </a:solidFill>
                  <a:latin typeface="Microsoft Yahei"/>
                  <a:ea typeface="Microsoft Yahei"/>
                  <a:cs typeface="Microsoft Yahei"/>
                  <a:sym typeface="Microsoft Yahei"/>
                </a:rPr>
                <a:t>Introduction</a:t>
              </a:r>
              <a:endParaRPr b="0" i="0" sz="2400" u="none" cap="none" strike="noStrike">
                <a:solidFill>
                  <a:schemeClr val="dk2"/>
                </a:solidFill>
                <a:latin typeface="Microsoft Yahei"/>
                <a:ea typeface="Microsoft Yahei"/>
                <a:cs typeface="Microsoft Yahei"/>
                <a:sym typeface="Microsoft Yahei"/>
              </a:endParaRPr>
            </a:p>
          </p:txBody>
        </p:sp>
      </p:grpSp>
      <p:grpSp>
        <p:nvGrpSpPr>
          <p:cNvPr id="98" name="Google Shape;98;p2"/>
          <p:cNvGrpSpPr/>
          <p:nvPr/>
        </p:nvGrpSpPr>
        <p:grpSpPr>
          <a:xfrm>
            <a:off x="1605029" y="5309149"/>
            <a:ext cx="4023945" cy="461700"/>
            <a:chOff x="1605029" y="5233733"/>
            <a:chExt cx="4023945" cy="46170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99" name="Google Shape;99;p2"/>
            <p:cNvSpPr txBox="1"/>
            <p:nvPr/>
          </p:nvSpPr>
          <p:spPr>
            <a:xfrm>
              <a:off x="1605029" y="5264513"/>
              <a:ext cx="839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2"/>
                  </a:solidFill>
                  <a:latin typeface="Microsoft Yahei"/>
                  <a:ea typeface="Microsoft Yahei"/>
                  <a:cs typeface="Microsoft Yahei"/>
                  <a:sym typeface="Microsoft Yahei"/>
                </a:rPr>
                <a:t> 04.  </a:t>
              </a:r>
              <a:endParaRPr b="0" i="0" sz="2000" u="none" cap="none" strike="noStrike">
                <a:solidFill>
                  <a:schemeClr val="dk2"/>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00" name="Google Shape;100;p2"/>
            <p:cNvSpPr txBox="1"/>
            <p:nvPr/>
          </p:nvSpPr>
          <p:spPr>
            <a:xfrm>
              <a:off x="2246474" y="5233733"/>
              <a:ext cx="3382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2"/>
                  </a:solidFill>
                  <a:latin typeface="Microsoft Yahei"/>
                  <a:ea typeface="Microsoft Yahei"/>
                  <a:cs typeface="Microsoft Yahei"/>
                  <a:sym typeface="Microsoft Yahei"/>
                </a:rPr>
                <a:t>CNN</a:t>
              </a:r>
              <a:endParaRPr b="0" i="0" sz="2400" u="none" cap="none" strike="noStrike">
                <a:solidFill>
                  <a:schemeClr val="dk2"/>
                </a:solidFill>
                <a:latin typeface="Microsoft Yahei"/>
                <a:ea typeface="Microsoft Yahei"/>
                <a:cs typeface="Microsoft Yahei"/>
                <a:sym typeface="Microsoft Yahei"/>
              </a:endParaRPr>
            </a:p>
          </p:txBody>
        </p:sp>
      </p:grpSp>
      <p:grpSp>
        <p:nvGrpSpPr>
          <p:cNvPr id="101" name="Google Shape;101;p2"/>
          <p:cNvGrpSpPr/>
          <p:nvPr/>
        </p:nvGrpSpPr>
        <p:grpSpPr>
          <a:xfrm>
            <a:off x="1669426" y="3519346"/>
            <a:ext cx="5194171" cy="461700"/>
            <a:chOff x="1669426" y="3519346"/>
            <a:chExt cx="5194171" cy="46170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02" name="Google Shape;102;p2"/>
            <p:cNvSpPr txBox="1"/>
            <p:nvPr/>
          </p:nvSpPr>
          <p:spPr>
            <a:xfrm>
              <a:off x="1669426" y="3547483"/>
              <a:ext cx="64109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2"/>
                  </a:solidFill>
                  <a:latin typeface="Microsoft Yahei"/>
                  <a:ea typeface="Microsoft Yahei"/>
                  <a:cs typeface="Microsoft Yahei"/>
                  <a:sym typeface="Microsoft Yahei"/>
                </a:rPr>
                <a:t>02.</a:t>
              </a:r>
              <a:endParaRPr b="0" i="0" sz="2000" u="none" cap="none" strike="noStrike">
                <a:solidFill>
                  <a:schemeClr val="dk2"/>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03" name="Google Shape;103;p2"/>
            <p:cNvSpPr txBox="1"/>
            <p:nvPr/>
          </p:nvSpPr>
          <p:spPr>
            <a:xfrm>
              <a:off x="2227997" y="3519346"/>
              <a:ext cx="46356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2"/>
                  </a:solidFill>
                  <a:latin typeface="Microsoft Yahei"/>
                  <a:ea typeface="Microsoft Yahei"/>
                  <a:cs typeface="Microsoft Yahei"/>
                  <a:sym typeface="Microsoft Yahei"/>
                </a:rPr>
                <a:t>Methodology</a:t>
              </a:r>
              <a:endParaRPr b="0" i="0" sz="2400" u="none" cap="none" strike="noStrike">
                <a:solidFill>
                  <a:schemeClr val="dk2"/>
                </a:solidFill>
                <a:latin typeface="Microsoft Yahei"/>
                <a:ea typeface="Microsoft Yahei"/>
                <a:cs typeface="Microsoft Yahei"/>
                <a:sym typeface="Microsoft Yahei"/>
              </a:endParaRPr>
            </a:p>
          </p:txBody>
        </p:sp>
      </p:gr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04" name="Google Shape;104;p2"/>
          <p:cNvSpPr txBox="1"/>
          <p:nvPr/>
        </p:nvSpPr>
        <p:spPr>
          <a:xfrm>
            <a:off x="1383041" y="761717"/>
            <a:ext cx="3729264" cy="10147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chemeClr val="accent1"/>
                </a:solidFill>
                <a:latin typeface="Microsoft Yahei"/>
                <a:ea typeface="Microsoft Yahei"/>
                <a:cs typeface="Microsoft Yahei"/>
                <a:sym typeface="Microsoft Yahei"/>
              </a:rPr>
              <a:t>C</a:t>
            </a:r>
            <a:r>
              <a:rPr b="0" i="0" lang="en-US" sz="6000" u="none" cap="none" strike="noStrike">
                <a:solidFill>
                  <a:schemeClr val="dk2"/>
                </a:solidFill>
                <a:latin typeface="Microsoft Yahei"/>
                <a:ea typeface="Microsoft Yahei"/>
                <a:cs typeface="Microsoft Yahei"/>
                <a:sym typeface="Microsoft Yahei"/>
              </a:rPr>
              <a:t>ontents</a:t>
            </a:r>
            <a:endParaRPr b="0" i="0" sz="6000" u="none" cap="none" strike="noStrike">
              <a:solidFill>
                <a:schemeClr val="dk2"/>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05" name="Google Shape;105;p2"/>
          <p:cNvCxnSpPr/>
          <p:nvPr/>
        </p:nvCxnSpPr>
        <p:spPr>
          <a:xfrm>
            <a:off x="4700281" y="1444985"/>
            <a:ext cx="266700" cy="0"/>
          </a:xfrm>
          <a:prstGeom prst="straightConnector1">
            <a:avLst/>
          </a:prstGeom>
          <a:noFill/>
          <a:ln cap="flat" cmpd="sng" w="38100">
            <a:solidFill>
              <a:srgbClr val="D8D8D8"/>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06" name="Google Shape;106;p2"/>
          <p:cNvSpPr/>
          <p:nvPr/>
        </p:nvSpPr>
        <p:spPr>
          <a:xfrm>
            <a:off x="476250" y="659097"/>
            <a:ext cx="595417" cy="1230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07" name="Google Shape;107;p2"/>
          <p:cNvCxnSpPr/>
          <p:nvPr/>
        </p:nvCxnSpPr>
        <p:spPr>
          <a:xfrm>
            <a:off x="773959" y="761068"/>
            <a:ext cx="0" cy="135534"/>
          </a:xfrm>
          <a:prstGeom prst="straightConnector1">
            <a:avLst/>
          </a:prstGeom>
          <a:noFill/>
          <a:ln cap="flat" cmpd="sng" w="19050">
            <a:solidFill>
              <a:schemeClr val="lt1">
                <a:alpha val="29019"/>
              </a:schemeClr>
            </a:solidFill>
            <a:prstDash val="solid"/>
            <a:miter lim="800000"/>
            <a:headEnd len="sm" w="sm" type="none"/>
            <a:tailEnd len="sm" w="sm" type="none"/>
          </a:ln>
        </p:spPr>
      </p:cxn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08" name="Google Shape;108;p2"/>
          <p:cNvCxnSpPr/>
          <p:nvPr/>
        </p:nvCxnSpPr>
        <p:spPr>
          <a:xfrm>
            <a:off x="773959" y="1692867"/>
            <a:ext cx="0" cy="135534"/>
          </a:xfrm>
          <a:prstGeom prst="straightConnector1">
            <a:avLst/>
          </a:prstGeom>
          <a:noFill/>
          <a:ln cap="flat" cmpd="sng" w="19050">
            <a:solidFill>
              <a:schemeClr val="lt1">
                <a:alpha val="29019"/>
              </a:schemeClr>
            </a:solidFill>
            <a:prstDash val="solid"/>
            <a:miter lim="800000"/>
            <a:headEnd len="sm" w="sm" type="none"/>
            <a:tailEnd len="sm" w="sm" type="none"/>
          </a:ln>
        </p:spPr>
      </p:cxn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09" name="Google Shape;109;p2"/>
          <p:cNvGrpSpPr/>
          <p:nvPr/>
        </p:nvGrpSpPr>
        <p:grpSpPr>
          <a:xfrm>
            <a:off x="680649" y="1176463"/>
            <a:ext cx="186619" cy="186616"/>
            <a:chOff x="680649" y="1176463"/>
            <a:chExt cx="186619" cy="186616"/>
          </a:xfrm>
        </p:grpSpPr>
        <p:sp>
          <p:nvSpPr>
            <p:cNvPr id="110" name="Google Shape;110;p2"/>
            <p:cNvSpPr/>
            <p:nvPr/>
          </p:nvSpPr>
          <p:spPr>
            <a:xfrm>
              <a:off x="680649" y="1176463"/>
              <a:ext cx="186619" cy="186616"/>
            </a:xfrm>
            <a:prstGeom prst="ellipse">
              <a:avLst/>
            </a:prstGeom>
            <a:no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111" name="Google Shape;111;p2"/>
            <p:cNvCxnSpPr/>
            <p:nvPr/>
          </p:nvCxnSpPr>
          <p:spPr>
            <a:xfrm flipH="1">
              <a:off x="740136" y="1235949"/>
              <a:ext cx="67643" cy="67643"/>
            </a:xfrm>
            <a:prstGeom prst="straightConnector1">
              <a:avLst/>
            </a:prstGeom>
            <a:noFill/>
            <a:ln cap="flat" cmpd="sng" w="19050">
              <a:solidFill>
                <a:schemeClr val="lt1">
                  <a:alpha val="43921"/>
                </a:schemeClr>
              </a:solidFill>
              <a:prstDash val="solid"/>
              <a:miter lim="800000"/>
              <a:headEnd len="sm" w="sm" type="none"/>
              <a:tailEnd len="sm" w="sm" type="none"/>
            </a:ln>
          </p:spPr>
        </p:cxnSp>
      </p:gr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12" name="Google Shape;112;p2"/>
          <p:cNvCxnSpPr/>
          <p:nvPr/>
        </p:nvCxnSpPr>
        <p:spPr>
          <a:xfrm flipH="1" rot="10800000">
            <a:off x="1669426" y="3166498"/>
            <a:ext cx="8602200" cy="14400"/>
          </a:xfrm>
          <a:prstGeom prst="straightConnector1">
            <a:avLst/>
          </a:prstGeom>
          <a:noFill/>
          <a:ln cap="flat" cmpd="sng" w="12700">
            <a:solidFill>
              <a:schemeClr val="lt2"/>
            </a:solidFill>
            <a:prstDash val="solid"/>
            <a:miter lim="800000"/>
            <a:headEnd len="sm" w="sm" type="none"/>
            <a:tailEnd len="sm" w="sm" type="none"/>
          </a:ln>
        </p:spPr>
      </p:cxn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13" name="Google Shape;113;p2"/>
          <p:cNvCxnSpPr/>
          <p:nvPr/>
        </p:nvCxnSpPr>
        <p:spPr>
          <a:xfrm flipH="1" rot="10800000">
            <a:off x="1669426" y="4046798"/>
            <a:ext cx="8617500" cy="23100"/>
          </a:xfrm>
          <a:prstGeom prst="straightConnector1">
            <a:avLst/>
          </a:prstGeom>
          <a:noFill/>
          <a:ln cap="flat" cmpd="sng" w="12700">
            <a:solidFill>
              <a:schemeClr val="lt2"/>
            </a:solidFill>
            <a:prstDash val="solid"/>
            <a:miter lim="800000"/>
            <a:headEnd len="sm" w="sm" type="none"/>
            <a:tailEnd len="sm" w="sm" type="none"/>
          </a:ln>
        </p:spPr>
      </p:cxn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14" name="Google Shape;114;p2"/>
          <p:cNvCxnSpPr/>
          <p:nvPr/>
        </p:nvCxnSpPr>
        <p:spPr>
          <a:xfrm>
            <a:off x="1669426" y="4946198"/>
            <a:ext cx="8602200" cy="12000"/>
          </a:xfrm>
          <a:prstGeom prst="straightConnector1">
            <a:avLst/>
          </a:prstGeom>
          <a:noFill/>
          <a:ln cap="flat" cmpd="sng" w="12700">
            <a:solidFill>
              <a:schemeClr val="lt2"/>
            </a:solidFill>
            <a:prstDash val="solid"/>
            <a:miter lim="800000"/>
            <a:headEnd len="sm" w="sm" type="none"/>
            <a:tailEnd len="sm" w="sm" type="none"/>
          </a:ln>
        </p:spPr>
      </p:cxn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15" name="Google Shape;115;p2"/>
          <p:cNvGrpSpPr/>
          <p:nvPr/>
        </p:nvGrpSpPr>
        <p:grpSpPr>
          <a:xfrm>
            <a:off x="9890620" y="5337823"/>
            <a:ext cx="381000" cy="381000"/>
            <a:chOff x="11201400" y="5419273"/>
            <a:chExt cx="381000" cy="381000"/>
          </a:xfrm>
        </p:grpSpPr>
        <p:sp>
          <p:nvSpPr>
            <p:cNvPr id="116" name="Google Shape;116;p2"/>
            <p:cNvSpPr/>
            <p:nvPr/>
          </p:nvSpPr>
          <p:spPr>
            <a:xfrm>
              <a:off x="11201400" y="5419273"/>
              <a:ext cx="381000" cy="381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id="117" name="Google Shape;117;p2"/>
            <p:cNvSpPr/>
            <p:nvPr/>
          </p:nvSpPr>
          <p:spPr>
            <a:xfrm flipH="1" rot="10800000">
              <a:off x="11329289" y="5555798"/>
              <a:ext cx="125222" cy="107950"/>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Microsoft Yahei"/>
                <a:ea typeface="Microsoft Yahei"/>
                <a:cs typeface="Microsoft Yahei"/>
                <a:sym typeface="Microsoft Yahei"/>
              </a:endParaRPr>
            </a:p>
          </p:txBody>
        </p:sp>
      </p:grpSp>
      <p:grpSp>
        <p:nvGrpSpPr>
          <p:cNvPr id="118" name="Google Shape;118;p2"/>
          <p:cNvGrpSpPr/>
          <p:nvPr/>
        </p:nvGrpSpPr>
        <p:grpSpPr>
          <a:xfrm>
            <a:off x="6763598" y="3525983"/>
            <a:ext cx="4324368" cy="461700"/>
            <a:chOff x="6763598" y="3525983"/>
            <a:chExt cx="4324368" cy="46170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19" name="Google Shape;119;p2"/>
            <p:cNvSpPr txBox="1"/>
            <p:nvPr/>
          </p:nvSpPr>
          <p:spPr>
            <a:xfrm>
              <a:off x="6763598" y="3568710"/>
              <a:ext cx="839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2"/>
                  </a:solidFill>
                  <a:latin typeface="Microsoft Yahei"/>
                  <a:ea typeface="Microsoft Yahei"/>
                  <a:cs typeface="Microsoft Yahei"/>
                  <a:sym typeface="Microsoft Yahei"/>
                </a:rPr>
                <a:t>06.  </a:t>
              </a:r>
              <a:endParaRPr b="0" i="0" sz="2000" u="none" cap="none" strike="noStrike">
                <a:solidFill>
                  <a:schemeClr val="dk2"/>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20" name="Google Shape;120;p2"/>
            <p:cNvSpPr txBox="1"/>
            <p:nvPr/>
          </p:nvSpPr>
          <p:spPr>
            <a:xfrm>
              <a:off x="7321766" y="3525983"/>
              <a:ext cx="3766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cap="none" strike="noStrike">
                  <a:solidFill>
                    <a:schemeClr val="dk2"/>
                  </a:solidFill>
                  <a:latin typeface="Microsoft Yahei"/>
                  <a:ea typeface="Microsoft Yahei"/>
                  <a:cs typeface="Microsoft Yahei"/>
                  <a:sym typeface="Microsoft Yahei"/>
                </a:rPr>
                <a:t>Visualization</a:t>
              </a:r>
              <a:endParaRPr b="0" i="0" sz="2400" u="none" cap="none" strike="noStrike">
                <a:solidFill>
                  <a:schemeClr val="dk2"/>
                </a:solidFill>
                <a:latin typeface="Microsoft Yahei"/>
                <a:ea typeface="Microsoft Yahei"/>
                <a:cs typeface="Microsoft Yahei"/>
                <a:sym typeface="Microsoft Yahei"/>
              </a:endParaRPr>
            </a:p>
          </p:txBody>
        </p:sp>
      </p:grpSp>
      <p:grpSp>
        <p:nvGrpSpPr>
          <p:cNvPr id="121" name="Google Shape;121;p2"/>
          <p:cNvGrpSpPr/>
          <p:nvPr/>
        </p:nvGrpSpPr>
        <p:grpSpPr>
          <a:xfrm>
            <a:off x="1669422" y="4414756"/>
            <a:ext cx="3436475" cy="461700"/>
            <a:chOff x="1669422" y="4358194"/>
            <a:chExt cx="3436475" cy="46170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22" name="Google Shape;122;p2"/>
            <p:cNvSpPr txBox="1"/>
            <p:nvPr/>
          </p:nvSpPr>
          <p:spPr>
            <a:xfrm>
              <a:off x="2227997" y="4358194"/>
              <a:ext cx="2877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2"/>
                  </a:solidFill>
                  <a:latin typeface="Microsoft Yahei"/>
                  <a:ea typeface="Microsoft Yahei"/>
                  <a:cs typeface="Microsoft Yahei"/>
                  <a:sym typeface="Microsoft Yahei"/>
                </a:rPr>
                <a:t>MLP</a:t>
              </a:r>
              <a:endParaRPr b="0" i="0" sz="2400" u="none" cap="none" strike="noStrike">
                <a:solidFill>
                  <a:schemeClr val="dk2"/>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23" name="Google Shape;123;p2"/>
            <p:cNvSpPr txBox="1"/>
            <p:nvPr/>
          </p:nvSpPr>
          <p:spPr>
            <a:xfrm>
              <a:off x="1669422" y="4384235"/>
              <a:ext cx="839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2"/>
                  </a:solidFill>
                  <a:latin typeface="Microsoft Yahei"/>
                  <a:ea typeface="Microsoft Yahei"/>
                  <a:cs typeface="Microsoft Yahei"/>
                  <a:sym typeface="Microsoft Yahei"/>
                </a:rPr>
                <a:t>03.  </a:t>
              </a:r>
              <a:endParaRPr b="0" i="0" sz="2000" u="none" cap="none" strike="noStrike">
                <a:solidFill>
                  <a:schemeClr val="dk2"/>
                </a:solidFill>
                <a:latin typeface="Microsoft Yahei"/>
                <a:ea typeface="Microsoft Yahei"/>
                <a:cs typeface="Microsoft Yahei"/>
                <a:sym typeface="Microsoft Yahei"/>
              </a:endParaRPr>
            </a:p>
          </p:txBody>
        </p:sp>
      </p:gr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24" name="Google Shape;124;p2"/>
          <p:cNvCxnSpPr/>
          <p:nvPr/>
        </p:nvCxnSpPr>
        <p:spPr>
          <a:xfrm>
            <a:off x="1677076" y="5834498"/>
            <a:ext cx="8602200" cy="12000"/>
          </a:xfrm>
          <a:prstGeom prst="straightConnector1">
            <a:avLst/>
          </a:prstGeom>
          <a:noFill/>
          <a:ln cap="flat" cmpd="sng" w="12700">
            <a:solidFill>
              <a:schemeClr val="lt2"/>
            </a:solidFill>
            <a:prstDash val="solid"/>
            <a:miter lim="800000"/>
            <a:headEnd len="sm" w="sm" type="none"/>
            <a:tailEnd len="sm" w="sm" type="none"/>
          </a:ln>
        </p:spPr>
      </p:cxnSp>
      <p:grpSp>
        <p:nvGrpSpPr>
          <p:cNvPr id="125" name="Google Shape;125;p2"/>
          <p:cNvGrpSpPr/>
          <p:nvPr/>
        </p:nvGrpSpPr>
        <p:grpSpPr>
          <a:xfrm>
            <a:off x="6763573" y="5300672"/>
            <a:ext cx="4314966" cy="461700"/>
            <a:chOff x="6763573" y="5244110"/>
            <a:chExt cx="4314966" cy="46170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26" name="Google Shape;126;p2"/>
            <p:cNvSpPr txBox="1"/>
            <p:nvPr/>
          </p:nvSpPr>
          <p:spPr>
            <a:xfrm>
              <a:off x="6763573" y="5271060"/>
              <a:ext cx="839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2"/>
                  </a:solidFill>
                  <a:latin typeface="Microsoft Yahei"/>
                  <a:ea typeface="Microsoft Yahei"/>
                  <a:cs typeface="Microsoft Yahei"/>
                  <a:sym typeface="Microsoft Yahei"/>
                </a:rPr>
                <a:t>08.  </a:t>
              </a:r>
              <a:endParaRPr b="0" i="0" sz="2000" u="none" cap="none" strike="noStrike">
                <a:solidFill>
                  <a:schemeClr val="dk2"/>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27" name="Google Shape;127;p2"/>
            <p:cNvSpPr txBox="1"/>
            <p:nvPr/>
          </p:nvSpPr>
          <p:spPr>
            <a:xfrm>
              <a:off x="7312339" y="5244110"/>
              <a:ext cx="3766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2"/>
                  </a:solidFill>
                  <a:latin typeface="Microsoft Yahei"/>
                  <a:ea typeface="Microsoft Yahei"/>
                  <a:cs typeface="Microsoft Yahei"/>
                  <a:sym typeface="Microsoft Yahei"/>
                </a:rPr>
                <a:t>References</a:t>
              </a:r>
              <a:endParaRPr b="0" i="0" sz="2400" u="none" cap="none" strike="noStrike">
                <a:solidFill>
                  <a:schemeClr val="dk2"/>
                </a:solidFill>
                <a:latin typeface="Microsoft Yahei"/>
                <a:ea typeface="Microsoft Yahei"/>
                <a:cs typeface="Microsoft Yahei"/>
                <a:sym typeface="Microsoft Yahei"/>
              </a:endParaRPr>
            </a:p>
          </p:txBody>
        </p:sp>
      </p:grpSp>
      <p:grpSp>
        <p:nvGrpSpPr>
          <p:cNvPr id="128" name="Google Shape;128;p2"/>
          <p:cNvGrpSpPr/>
          <p:nvPr/>
        </p:nvGrpSpPr>
        <p:grpSpPr>
          <a:xfrm>
            <a:off x="6763598" y="2648905"/>
            <a:ext cx="4324368" cy="461700"/>
            <a:chOff x="6763598" y="2554635"/>
            <a:chExt cx="4324368" cy="46170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29" name="Google Shape;129;p2"/>
            <p:cNvSpPr txBox="1"/>
            <p:nvPr/>
          </p:nvSpPr>
          <p:spPr>
            <a:xfrm>
              <a:off x="6763598" y="2587935"/>
              <a:ext cx="839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2"/>
                  </a:solidFill>
                  <a:latin typeface="Microsoft Yahei"/>
                  <a:ea typeface="Microsoft Yahei"/>
                  <a:cs typeface="Microsoft Yahei"/>
                  <a:sym typeface="Microsoft Yahei"/>
                </a:rPr>
                <a:t>05.  </a:t>
              </a:r>
              <a:endParaRPr b="0" i="0" sz="2000" u="none" cap="none" strike="noStrike">
                <a:solidFill>
                  <a:schemeClr val="dk2"/>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30" name="Google Shape;130;p2"/>
            <p:cNvSpPr txBox="1"/>
            <p:nvPr/>
          </p:nvSpPr>
          <p:spPr>
            <a:xfrm>
              <a:off x="7321766" y="2554635"/>
              <a:ext cx="3766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cap="none" strike="noStrike">
                  <a:solidFill>
                    <a:schemeClr val="dk2"/>
                  </a:solidFill>
                  <a:latin typeface="Microsoft Yahei"/>
                  <a:ea typeface="Microsoft Yahei"/>
                  <a:cs typeface="Microsoft Yahei"/>
                  <a:sym typeface="Microsoft Yahei"/>
                </a:rPr>
                <a:t>ANN</a:t>
              </a:r>
              <a:endParaRPr b="0" i="0" sz="2400" u="none" cap="none" strike="noStrike">
                <a:solidFill>
                  <a:schemeClr val="dk2"/>
                </a:solidFill>
                <a:latin typeface="Microsoft Yahei"/>
                <a:ea typeface="Microsoft Yahei"/>
                <a:cs typeface="Microsoft Yahei"/>
                <a:sym typeface="Microsoft Yahei"/>
              </a:endParaRPr>
            </a:p>
          </p:txBody>
        </p:sp>
      </p:grpSp>
      <p:grpSp>
        <p:nvGrpSpPr>
          <p:cNvPr id="131" name="Google Shape;131;p2"/>
          <p:cNvGrpSpPr/>
          <p:nvPr/>
        </p:nvGrpSpPr>
        <p:grpSpPr>
          <a:xfrm>
            <a:off x="6763598" y="4409972"/>
            <a:ext cx="4324368" cy="461700"/>
            <a:chOff x="6763598" y="4353410"/>
            <a:chExt cx="4324368" cy="46170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32" name="Google Shape;132;p2"/>
            <p:cNvSpPr txBox="1"/>
            <p:nvPr/>
          </p:nvSpPr>
          <p:spPr>
            <a:xfrm>
              <a:off x="6763598" y="4386710"/>
              <a:ext cx="839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2"/>
                  </a:solidFill>
                  <a:latin typeface="Microsoft Yahei"/>
                  <a:ea typeface="Microsoft Yahei"/>
                  <a:cs typeface="Microsoft Yahei"/>
                  <a:sym typeface="Microsoft Yahei"/>
                </a:rPr>
                <a:t>07.  </a:t>
              </a:r>
              <a:endParaRPr b="0" i="0" sz="2000" u="none" cap="none" strike="noStrike">
                <a:solidFill>
                  <a:schemeClr val="dk2"/>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33" name="Google Shape;133;p2"/>
            <p:cNvSpPr txBox="1"/>
            <p:nvPr/>
          </p:nvSpPr>
          <p:spPr>
            <a:xfrm>
              <a:off x="7321766" y="4353410"/>
              <a:ext cx="3766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cap="none" strike="noStrike">
                  <a:solidFill>
                    <a:schemeClr val="dk2"/>
                  </a:solidFill>
                  <a:latin typeface="Microsoft Yahei"/>
                  <a:ea typeface="Microsoft Yahei"/>
                  <a:cs typeface="Microsoft Yahei"/>
                  <a:sym typeface="Microsoft Yahei"/>
                </a:rPr>
                <a:t>Conclusion</a:t>
              </a:r>
              <a:endParaRPr b="0" i="0" sz="2400" u="none" cap="none" strike="noStrike">
                <a:solidFill>
                  <a:schemeClr val="dk2"/>
                </a:solidFill>
                <a:latin typeface="Microsoft Yahei"/>
                <a:ea typeface="Microsoft Yahei"/>
                <a:cs typeface="Microsoft Yahei"/>
                <a:sym typeface="Microsoft Yahei"/>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01" name="Google Shape;601;g1745f6b6926_1_61"/>
          <p:cNvSpPr txBox="1"/>
          <p:nvPr/>
        </p:nvSpPr>
        <p:spPr>
          <a:xfrm>
            <a:off x="2171700" y="2607945"/>
            <a:ext cx="53151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0" i="0" lang="en-US" sz="5400" u="none" cap="none" strike="noStrike">
                <a:solidFill>
                  <a:schemeClr val="dk2"/>
                </a:solidFill>
                <a:latin typeface="Microsoft Yahei"/>
                <a:ea typeface="Microsoft Yahei"/>
                <a:cs typeface="Microsoft Yahei"/>
                <a:sym typeface="Microsoft Yahei"/>
              </a:rPr>
              <a:t>Visualization</a:t>
            </a:r>
            <a:endParaRPr b="0" i="0" sz="5400" u="none" cap="none" strike="noStrike">
              <a:solidFill>
                <a:schemeClr val="dk2"/>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02" name="Google Shape;602;g1745f6b6926_1_61"/>
          <p:cNvSpPr txBox="1"/>
          <p:nvPr/>
        </p:nvSpPr>
        <p:spPr>
          <a:xfrm>
            <a:off x="8428992" y="2057403"/>
            <a:ext cx="12699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0" i="0" lang="en-US" sz="5400" u="none" cap="none" strike="noStrike">
                <a:solidFill>
                  <a:schemeClr val="dk2"/>
                </a:solidFill>
                <a:latin typeface="Microsoft Yahei"/>
                <a:ea typeface="Microsoft Yahei"/>
                <a:cs typeface="Microsoft Yahei"/>
                <a:sym typeface="Microsoft Yahei"/>
              </a:rPr>
              <a:t>06</a:t>
            </a:r>
            <a:endParaRPr b="0" i="0" sz="5400" u="none" cap="none" strike="noStrike">
              <a:solidFill>
                <a:schemeClr val="dk2"/>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03" name="Google Shape;603;g1745f6b6926_1_61"/>
          <p:cNvCxnSpPr/>
          <p:nvPr/>
        </p:nvCxnSpPr>
        <p:spPr>
          <a:xfrm>
            <a:off x="8737600" y="2980713"/>
            <a:ext cx="457200" cy="0"/>
          </a:xfrm>
          <a:prstGeom prst="straightConnector1">
            <a:avLst/>
          </a:prstGeom>
          <a:noFill/>
          <a:ln cap="flat" cmpd="sng" w="25400">
            <a:solidFill>
              <a:srgbClr val="D8D8D8"/>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04" name="Google Shape;604;g1745f6b6926_1_61"/>
          <p:cNvSpPr/>
          <p:nvPr/>
        </p:nvSpPr>
        <p:spPr>
          <a:xfrm>
            <a:off x="2273302" y="2396173"/>
            <a:ext cx="317400" cy="1317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05" name="Google Shape;605;g1745f6b6926_1_61"/>
          <p:cNvSpPr/>
          <p:nvPr/>
        </p:nvSpPr>
        <p:spPr>
          <a:xfrm flipH="1">
            <a:off x="11213996" y="2057400"/>
            <a:ext cx="978000" cy="27939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06" name="Google Shape;606;g1745f6b6926_1_61"/>
          <p:cNvSpPr/>
          <p:nvPr/>
        </p:nvSpPr>
        <p:spPr>
          <a:xfrm>
            <a:off x="986319" y="2806700"/>
            <a:ext cx="142800" cy="1428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07" name="Google Shape;607;g1745f6b6926_1_61"/>
          <p:cNvSpPr/>
          <p:nvPr/>
        </p:nvSpPr>
        <p:spPr>
          <a:xfrm>
            <a:off x="986319" y="3277356"/>
            <a:ext cx="142800" cy="142800"/>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08" name="Google Shape;608;g1745f6b6926_1_61"/>
          <p:cNvSpPr/>
          <p:nvPr/>
        </p:nvSpPr>
        <p:spPr>
          <a:xfrm>
            <a:off x="986319" y="3748012"/>
            <a:ext cx="142800" cy="14280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09" name="Google Shape;609;g1745f6b6926_1_61"/>
          <p:cNvSpPr/>
          <p:nvPr/>
        </p:nvSpPr>
        <p:spPr>
          <a:xfrm>
            <a:off x="986319" y="4218669"/>
            <a:ext cx="142800" cy="1428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10" name="Google Shape;610;g1745f6b6926_1_61"/>
          <p:cNvSpPr/>
          <p:nvPr/>
        </p:nvSpPr>
        <p:spPr>
          <a:xfrm>
            <a:off x="986319" y="4689326"/>
            <a:ext cx="142800" cy="1428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11" name="Google Shape;611;g1745f6b6926_1_61"/>
          <p:cNvCxnSpPr/>
          <p:nvPr/>
        </p:nvCxnSpPr>
        <p:spPr>
          <a:xfrm rot="10800000">
            <a:off x="-5962" y="2878137"/>
            <a:ext cx="648900" cy="0"/>
          </a:xfrm>
          <a:prstGeom prst="straightConnector1">
            <a:avLst/>
          </a:prstGeom>
          <a:noFill/>
          <a:ln cap="flat" cmpd="sng" w="25400">
            <a:solidFill>
              <a:srgbClr val="D8D8D8"/>
            </a:solidFill>
            <a:prstDash val="solid"/>
            <a:miter lim="800000"/>
            <a:headEnd len="sm" w="sm" type="none"/>
            <a:tailEnd len="sm" w="sm" type="none"/>
          </a:ln>
        </p:spPr>
      </p:cxn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12" name="Google Shape;612;g1745f6b6926_1_61"/>
          <p:cNvGrpSpPr/>
          <p:nvPr/>
        </p:nvGrpSpPr>
        <p:grpSpPr>
          <a:xfrm>
            <a:off x="9483228" y="4361971"/>
            <a:ext cx="537341" cy="537341"/>
            <a:chOff x="9287742" y="4931641"/>
            <a:chExt cx="669000" cy="669000"/>
          </a:xfrm>
        </p:grpSpPr>
        <p:sp>
          <p:nvSpPr>
            <p:cNvPr id="613" name="Google Shape;613;g1745f6b6926_1_61"/>
            <p:cNvSpPr/>
            <p:nvPr/>
          </p:nvSpPr>
          <p:spPr>
            <a:xfrm>
              <a:off x="9287742" y="4931641"/>
              <a:ext cx="669000" cy="669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id="614" name="Google Shape;614;g1745f6b6926_1_61"/>
            <p:cNvSpPr/>
            <p:nvPr/>
          </p:nvSpPr>
          <p:spPr>
            <a:xfrm flipH="1" rot="10800000">
              <a:off x="9541743" y="5160487"/>
              <a:ext cx="160694" cy="138529"/>
            </a:xfrm>
            <a:custGeom>
              <a:rect b="b" l="l" r="r" t="t"/>
              <a:pathLst>
                <a:path extrusionOk="0" h="309563" w="359093">
                  <a:moveTo>
                    <a:pt x="179547" y="0"/>
                  </a:moveTo>
                  <a:lnTo>
                    <a:pt x="359093" y="309563"/>
                  </a:lnTo>
                  <a:lnTo>
                    <a:pt x="301967" y="309563"/>
                  </a:lnTo>
                  <a:lnTo>
                    <a:pt x="179547" y="98494"/>
                  </a:lnTo>
                  <a:lnTo>
                    <a:pt x="57127" y="309563"/>
                  </a:lnTo>
                  <a:lnTo>
                    <a:pt x="0" y="309563"/>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id="615" name="Google Shape;615;g1745f6b6926_1_61"/>
            <p:cNvCxnSpPr/>
            <p:nvPr/>
          </p:nvCxnSpPr>
          <p:spPr>
            <a:xfrm>
              <a:off x="9556787" y="5407536"/>
              <a:ext cx="131100" cy="0"/>
            </a:xfrm>
            <a:prstGeom prst="straightConnector1">
              <a:avLst/>
            </a:prstGeom>
            <a:noFill/>
            <a:ln cap="flat" cmpd="sng" w="28575">
              <a:solidFill>
                <a:schemeClr val="lt1">
                  <a:alpha val="22352"/>
                </a:schemeClr>
              </a:solidFill>
              <a:prstDash val="solid"/>
              <a:miter lim="800000"/>
              <a:headEnd len="sm" w="sm" type="none"/>
              <a:tailEnd len="sm" w="sm" type="none"/>
            </a:ln>
          </p:spPr>
        </p:cxnSp>
      </p:gr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20" name="Google Shape;620;p7"/>
          <p:cNvSpPr txBox="1"/>
          <p:nvPr/>
        </p:nvSpPr>
        <p:spPr>
          <a:xfrm>
            <a:off x="1145667" y="205362"/>
            <a:ext cx="9524436" cy="70784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2"/>
                </a:solidFill>
                <a:latin typeface="Microsoft Yahei"/>
                <a:ea typeface="Microsoft Yahei"/>
                <a:cs typeface="Microsoft Yahei"/>
                <a:sym typeface="Microsoft Yahei"/>
              </a:rPr>
              <a:t>Neural Network Interpretability</a:t>
            </a:r>
            <a:endParaRPr b="0" i="0" sz="4000" u="none" cap="none" strike="noStrike">
              <a:solidFill>
                <a:schemeClr val="dk2"/>
              </a:solidFill>
              <a:latin typeface="Microsoft Yahei"/>
              <a:ea typeface="Microsoft Yahei"/>
              <a:cs typeface="Microsoft Yahei"/>
              <a:sym typeface="Microsoft Yahei"/>
            </a:endParaRPr>
          </a:p>
        </p:txBody>
      </p:sp>
      <p:sp>
        <p:nvSpPr>
          <p:cNvPr id="621" name="Google Shape;621;p7"/>
          <p:cNvSpPr txBox="1"/>
          <p:nvPr/>
        </p:nvSpPr>
        <p:spPr>
          <a:xfrm>
            <a:off x="1400941" y="1907343"/>
            <a:ext cx="3817571" cy="1414844"/>
          </a:xfrm>
          <a:prstGeom prst="rect">
            <a:avLst/>
          </a:prstGeom>
          <a:noFill/>
          <a:ln>
            <a:noFill/>
          </a:ln>
        </p:spPr>
        <p:txBody>
          <a:bodyPr anchorCtr="0" anchor="t" bIns="91425" lIns="91425" spcFirstLastPara="1" rIns="91425" wrap="square" tIns="91425">
            <a:spAutoFit/>
          </a:bodyPr>
          <a:lstStyle/>
          <a:p>
            <a:pPr indent="0" lvl="0" marL="0" marR="0" rtl="0" algn="l">
              <a:lnSpc>
                <a:spcPct val="133333"/>
              </a:lnSpc>
              <a:spcBef>
                <a:spcPts val="0"/>
              </a:spcBef>
              <a:spcAft>
                <a:spcPts val="0"/>
              </a:spcAft>
              <a:buNone/>
            </a:pPr>
            <a:r>
              <a:rPr b="1" i="0" lang="en-US" sz="1800" u="none" cap="none" strike="noStrike">
                <a:solidFill>
                  <a:schemeClr val="accent1"/>
                </a:solidFill>
                <a:latin typeface="Arial"/>
                <a:ea typeface="Arial"/>
                <a:cs typeface="Arial"/>
                <a:sym typeface="Arial"/>
              </a:rPr>
              <a:t>√ Class Activation Map</a:t>
            </a:r>
            <a:endParaRPr/>
          </a:p>
          <a:p>
            <a:pPr indent="0" lvl="0" marL="0" marR="0" rtl="0" algn="l">
              <a:lnSpc>
                <a:spcPct val="100000"/>
              </a:lnSpc>
              <a:spcBef>
                <a:spcPts val="0"/>
              </a:spcBef>
              <a:spcAft>
                <a:spcPts val="0"/>
              </a:spcAft>
              <a:buNone/>
            </a:pPr>
            <a:r>
              <a:rPr b="0" i="1" lang="en-US" sz="1400" u="none" cap="none" strike="noStrike">
                <a:solidFill>
                  <a:srgbClr val="888888"/>
                </a:solidFill>
                <a:latin typeface="Arial"/>
                <a:ea typeface="Arial"/>
                <a:cs typeface="Arial"/>
                <a:sym typeface="Arial"/>
              </a:rPr>
              <a:t>Class Activation Map is a technique used to interprete what happened in the neural network. The redder the color is, the more important feature the neural network indicates.</a:t>
            </a:r>
            <a:endParaRPr/>
          </a:p>
        </p:txBody>
      </p:sp>
      <p:pic>
        <p:nvPicPr>
          <p:cNvPr id="622" name="Google Shape;622;p7"/>
          <p:cNvPicPr preferRelativeResize="0"/>
          <p:nvPr/>
        </p:nvPicPr>
        <p:blipFill rotWithShape="1">
          <a:blip r:embed="rId3">
            <a:alphaModFix/>
          </a:blip>
          <a:srcRect b="0" l="0" r="0" t="0"/>
          <a:stretch/>
        </p:blipFill>
        <p:spPr>
          <a:xfrm>
            <a:off x="5438358" y="1100323"/>
            <a:ext cx="6106217" cy="2833723"/>
          </a:xfrm>
          <a:prstGeom prst="rect">
            <a:avLst/>
          </a:prstGeom>
          <a:noFill/>
          <a:ln>
            <a:noFill/>
          </a:ln>
        </p:spPr>
      </p:pic>
      <p:pic>
        <p:nvPicPr>
          <p:cNvPr id="623" name="Google Shape;623;p7"/>
          <p:cNvPicPr preferRelativeResize="0"/>
          <p:nvPr/>
        </p:nvPicPr>
        <p:blipFill rotWithShape="1">
          <a:blip r:embed="rId4">
            <a:alphaModFix/>
          </a:blip>
          <a:srcRect b="0" l="0" r="0" t="0"/>
          <a:stretch/>
        </p:blipFill>
        <p:spPr>
          <a:xfrm>
            <a:off x="1145667" y="4124978"/>
            <a:ext cx="4328121" cy="2609213"/>
          </a:xfrm>
          <a:prstGeom prst="rect">
            <a:avLst/>
          </a:prstGeom>
          <a:noFill/>
          <a:ln>
            <a:noFill/>
          </a:ln>
        </p:spPr>
      </p:pic>
      <p:pic>
        <p:nvPicPr>
          <p:cNvPr id="624" name="Google Shape;624;p7"/>
          <p:cNvPicPr preferRelativeResize="0"/>
          <p:nvPr/>
        </p:nvPicPr>
        <p:blipFill rotWithShape="1">
          <a:blip r:embed="rId5">
            <a:alphaModFix/>
          </a:blip>
          <a:srcRect b="0" l="0" r="0" t="0"/>
          <a:stretch/>
        </p:blipFill>
        <p:spPr>
          <a:xfrm>
            <a:off x="6294993" y="4128795"/>
            <a:ext cx="4494927" cy="267897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29" name="Google Shape;629;g17c1caf5870_1_297"/>
          <p:cNvSpPr txBox="1"/>
          <p:nvPr/>
        </p:nvSpPr>
        <p:spPr>
          <a:xfrm>
            <a:off x="4185258" y="319242"/>
            <a:ext cx="35910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2"/>
                </a:solidFill>
                <a:latin typeface="Microsoft Yahei"/>
                <a:ea typeface="Microsoft Yahei"/>
                <a:cs typeface="Microsoft Yahei"/>
                <a:sym typeface="Microsoft Yahei"/>
              </a:rPr>
              <a:t>Visualization</a:t>
            </a:r>
            <a:endParaRPr b="0" i="0" sz="4000" u="none" cap="none" strike="noStrike">
              <a:solidFill>
                <a:schemeClr val="dk2"/>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30" name="Google Shape;630;g17c1caf5870_1_297"/>
          <p:cNvCxnSpPr/>
          <p:nvPr/>
        </p:nvCxnSpPr>
        <p:spPr>
          <a:xfrm>
            <a:off x="5784076" y="1027252"/>
            <a:ext cx="393300" cy="0"/>
          </a:xfrm>
          <a:prstGeom prst="straightConnector1">
            <a:avLst/>
          </a:prstGeom>
          <a:noFill/>
          <a:ln cap="flat" cmpd="sng" w="25400">
            <a:solidFill>
              <a:schemeClr val="accent1"/>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31" name="Google Shape;631;g17c1caf5870_1_297"/>
          <p:cNvSpPr/>
          <p:nvPr/>
        </p:nvSpPr>
        <p:spPr>
          <a:xfrm>
            <a:off x="11206375" y="6465651"/>
            <a:ext cx="102000" cy="102000"/>
          </a:xfrm>
          <a:prstGeom prst="ellipse">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32" name="Google Shape;632;g17c1caf5870_1_297"/>
          <p:cNvSpPr/>
          <p:nvPr/>
        </p:nvSpPr>
        <p:spPr>
          <a:xfrm>
            <a:off x="11403008" y="6465651"/>
            <a:ext cx="102000" cy="102000"/>
          </a:xfrm>
          <a:prstGeom prst="ellipse">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33" name="Google Shape;633;g17c1caf5870_1_297"/>
          <p:cNvSpPr/>
          <p:nvPr/>
        </p:nvSpPr>
        <p:spPr>
          <a:xfrm>
            <a:off x="11599641" y="6465651"/>
            <a:ext cx="102000" cy="102000"/>
          </a:xfrm>
          <a:prstGeom prst="ellipse">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34" name="Google Shape;634;g17c1caf5870_1_297"/>
          <p:cNvCxnSpPr/>
          <p:nvPr/>
        </p:nvCxnSpPr>
        <p:spPr>
          <a:xfrm>
            <a:off x="961444" y="6516667"/>
            <a:ext cx="10038600" cy="0"/>
          </a:xfrm>
          <a:prstGeom prst="straightConnector1">
            <a:avLst/>
          </a:prstGeom>
          <a:noFill/>
          <a:ln cap="flat" cmpd="sng" w="12700">
            <a:solidFill>
              <a:srgbClr val="D8D8D8"/>
            </a:solidFill>
            <a:prstDash val="solid"/>
            <a:miter lim="800000"/>
            <a:headEnd len="sm" w="sm" type="none"/>
            <a:tailEnd len="sm" w="sm" type="none"/>
          </a:ln>
        </p:spPr>
      </p:cxn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35" name="Google Shape;635;g17c1caf5870_1_297"/>
          <p:cNvCxnSpPr/>
          <p:nvPr/>
        </p:nvCxnSpPr>
        <p:spPr>
          <a:xfrm>
            <a:off x="490323" y="6516667"/>
            <a:ext cx="221100" cy="0"/>
          </a:xfrm>
          <a:prstGeom prst="straightConnector1">
            <a:avLst/>
          </a:prstGeom>
          <a:noFill/>
          <a:ln cap="flat" cmpd="sng" w="12700">
            <a:solidFill>
              <a:srgbClr val="D8D8D8"/>
            </a:solidFill>
            <a:prstDash val="solid"/>
            <a:miter lim="800000"/>
            <a:headEnd len="sm" w="sm" type="none"/>
            <a:tailEnd len="sm" w="sm" type="none"/>
          </a:ln>
        </p:spPr>
      </p:cxn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36" name="Google Shape;636;g17c1caf5870_1_297"/>
          <p:cNvCxnSpPr/>
          <p:nvPr/>
        </p:nvCxnSpPr>
        <p:spPr>
          <a:xfrm>
            <a:off x="876535" y="6465651"/>
            <a:ext cx="30000" cy="94800"/>
          </a:xfrm>
          <a:prstGeom prst="straightConnector1">
            <a:avLst/>
          </a:prstGeom>
          <a:noFill/>
          <a:ln cap="flat" cmpd="sng" w="12700">
            <a:solidFill>
              <a:srgbClr val="D8D8D8"/>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37" name="Google Shape;637;g17c1caf5870_1_297"/>
          <p:cNvSpPr/>
          <p:nvPr/>
        </p:nvSpPr>
        <p:spPr>
          <a:xfrm flipH="1">
            <a:off x="764476" y="6469828"/>
            <a:ext cx="94500" cy="90600"/>
          </a:xfrm>
          <a:prstGeom prst="parallelogram">
            <a:avLst>
              <a:gd fmla="val 32876"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id="638" name="Google Shape;638;g17c1caf5870_1_297"/>
          <p:cNvSpPr txBox="1"/>
          <p:nvPr/>
        </p:nvSpPr>
        <p:spPr>
          <a:xfrm>
            <a:off x="6253525" y="1420350"/>
            <a:ext cx="4953000" cy="153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accent1"/>
                </a:solidFill>
                <a:latin typeface="Arial"/>
                <a:ea typeface="Arial"/>
                <a:cs typeface="Arial"/>
                <a:sym typeface="Arial"/>
              </a:rPr>
              <a:t>√ t-SNE</a:t>
            </a:r>
            <a:endParaRPr b="1" i="0" sz="1800" u="none" cap="none" strike="noStrike">
              <a:solidFill>
                <a:schemeClr val="accen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1" lang="en-US" sz="1400" u="none" cap="none" strike="noStrike">
                <a:solidFill>
                  <a:srgbClr val="888888"/>
                </a:solidFill>
                <a:latin typeface="Arial"/>
                <a:ea typeface="Arial"/>
                <a:cs typeface="Arial"/>
                <a:sym typeface="Arial"/>
              </a:rPr>
              <a:t>t-SNE is a tool to visualize high-dimensional data. It converts similarities between data points to joint probabilities and tries to minimize the Kullback-Leibler divergence between the joint probabilities of the low-dimensional embedding and the high-dimensional data.</a:t>
            </a:r>
            <a:endParaRPr b="0" i="1" sz="1400" u="none" cap="none" strike="noStrike">
              <a:solidFill>
                <a:srgbClr val="888888"/>
              </a:solidFill>
              <a:latin typeface="Arial"/>
              <a:ea typeface="Arial"/>
              <a:cs typeface="Arial"/>
              <a:sym typeface="Arial"/>
            </a:endParaRPr>
          </a:p>
        </p:txBody>
      </p:sp>
      <p:pic>
        <p:nvPicPr>
          <p:cNvPr id="639" name="Google Shape;639;g17c1caf5870_1_297"/>
          <p:cNvPicPr preferRelativeResize="0"/>
          <p:nvPr/>
        </p:nvPicPr>
        <p:blipFill rotWithShape="1">
          <a:blip r:embed="rId3">
            <a:alphaModFix/>
          </a:blip>
          <a:srcRect b="0" l="0" r="0" t="0"/>
          <a:stretch/>
        </p:blipFill>
        <p:spPr>
          <a:xfrm>
            <a:off x="6254153" y="3292000"/>
            <a:ext cx="4323194" cy="2914650"/>
          </a:xfrm>
          <a:prstGeom prst="rect">
            <a:avLst/>
          </a:prstGeom>
          <a:noFill/>
          <a:ln>
            <a:noFill/>
          </a:ln>
        </p:spPr>
      </p:pic>
      <p:sp>
        <p:nvSpPr>
          <p:cNvPr id="640" name="Google Shape;640;g17c1caf5870_1_297"/>
          <p:cNvSpPr txBox="1"/>
          <p:nvPr/>
        </p:nvSpPr>
        <p:spPr>
          <a:xfrm>
            <a:off x="385775" y="1420350"/>
            <a:ext cx="5272200" cy="183124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accent1"/>
                </a:solidFill>
                <a:latin typeface="Arial"/>
                <a:ea typeface="Arial"/>
                <a:cs typeface="Arial"/>
                <a:sym typeface="Arial"/>
              </a:rPr>
              <a:t>√ Confusion Matrix</a:t>
            </a:r>
            <a:endParaRPr b="1" i="0" sz="1800" u="none" cap="none" strike="noStrike">
              <a:solidFill>
                <a:schemeClr val="accen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1" lang="en-US" sz="1400" u="none" cap="none" strike="noStrike">
                <a:solidFill>
                  <a:srgbClr val="888888"/>
                </a:solidFill>
                <a:latin typeface="Arial"/>
                <a:ea typeface="Arial"/>
                <a:cs typeface="Arial"/>
                <a:sym typeface="Arial"/>
              </a:rPr>
              <a:t>A specific table layout that allows visualization of the performance of an algorithm, typically a supervised learning one. Each row of the matrix represents the instances in an actual class while each column represents the instances in a predicted class, or vice versa.</a:t>
            </a:r>
            <a:endParaRPr b="0" i="1" sz="1400" u="none" cap="none" strike="noStrike">
              <a:solidFill>
                <a:srgbClr val="888888"/>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1800"/>
              <a:buFont typeface="Arial"/>
              <a:buNone/>
            </a:pPr>
            <a:r>
              <a:rPr b="0" i="1" lang="en-US" sz="1400" u="none" cap="none" strike="noStrike">
                <a:solidFill>
                  <a:srgbClr val="00B050"/>
                </a:solidFill>
                <a:latin typeface="Arial"/>
                <a:ea typeface="Arial"/>
                <a:cs typeface="Arial"/>
                <a:sym typeface="Arial"/>
              </a:rPr>
              <a:t>Vegetables predict the best.</a:t>
            </a:r>
            <a:endParaRPr b="0" i="1" sz="1400" u="none" cap="none" strike="noStrike">
              <a:solidFill>
                <a:srgbClr val="00B050"/>
              </a:solidFill>
              <a:latin typeface="Arial"/>
              <a:ea typeface="Arial"/>
              <a:cs typeface="Arial"/>
              <a:sym typeface="Arial"/>
            </a:endParaRPr>
          </a:p>
        </p:txBody>
      </p:sp>
      <p:pic>
        <p:nvPicPr>
          <p:cNvPr id="641" name="Google Shape;641;g17c1caf5870_1_297"/>
          <p:cNvPicPr preferRelativeResize="0"/>
          <p:nvPr/>
        </p:nvPicPr>
        <p:blipFill rotWithShape="1">
          <a:blip r:embed="rId4">
            <a:alphaModFix/>
          </a:blip>
          <a:srcRect b="0" l="0" r="0" t="0"/>
          <a:stretch/>
        </p:blipFill>
        <p:spPr>
          <a:xfrm>
            <a:off x="961460" y="3151996"/>
            <a:ext cx="3678136" cy="332554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46" name="Google Shape;646;g1745f6b6926_1_265"/>
          <p:cNvSpPr txBox="1"/>
          <p:nvPr/>
        </p:nvSpPr>
        <p:spPr>
          <a:xfrm>
            <a:off x="4185258" y="319242"/>
            <a:ext cx="35910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2"/>
                </a:solidFill>
                <a:latin typeface="Microsoft Yahei"/>
                <a:ea typeface="Microsoft Yahei"/>
                <a:cs typeface="Microsoft Yahei"/>
                <a:sym typeface="Microsoft Yahei"/>
              </a:rPr>
              <a:t>Visualization</a:t>
            </a:r>
            <a:endParaRPr b="0" i="0" sz="4000" u="none" cap="none" strike="noStrike">
              <a:solidFill>
                <a:schemeClr val="dk2"/>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47" name="Google Shape;647;g1745f6b6926_1_265"/>
          <p:cNvCxnSpPr/>
          <p:nvPr/>
        </p:nvCxnSpPr>
        <p:spPr>
          <a:xfrm>
            <a:off x="5784076" y="1027252"/>
            <a:ext cx="393300" cy="0"/>
          </a:xfrm>
          <a:prstGeom prst="straightConnector1">
            <a:avLst/>
          </a:prstGeom>
          <a:noFill/>
          <a:ln cap="flat" cmpd="sng" w="25400">
            <a:solidFill>
              <a:schemeClr val="accent1"/>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48" name="Google Shape;648;g1745f6b6926_1_265"/>
          <p:cNvSpPr/>
          <p:nvPr/>
        </p:nvSpPr>
        <p:spPr>
          <a:xfrm>
            <a:off x="11206375" y="6465651"/>
            <a:ext cx="102000" cy="102000"/>
          </a:xfrm>
          <a:prstGeom prst="ellipse">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49" name="Google Shape;649;g1745f6b6926_1_265"/>
          <p:cNvSpPr/>
          <p:nvPr/>
        </p:nvSpPr>
        <p:spPr>
          <a:xfrm>
            <a:off x="11403008" y="6465651"/>
            <a:ext cx="102000" cy="102000"/>
          </a:xfrm>
          <a:prstGeom prst="ellipse">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50" name="Google Shape;650;g1745f6b6926_1_265"/>
          <p:cNvSpPr/>
          <p:nvPr/>
        </p:nvSpPr>
        <p:spPr>
          <a:xfrm>
            <a:off x="11599641" y="6465651"/>
            <a:ext cx="102000" cy="102000"/>
          </a:xfrm>
          <a:prstGeom prst="ellipse">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51" name="Google Shape;651;g1745f6b6926_1_265"/>
          <p:cNvCxnSpPr/>
          <p:nvPr/>
        </p:nvCxnSpPr>
        <p:spPr>
          <a:xfrm>
            <a:off x="961444" y="6516667"/>
            <a:ext cx="10038600" cy="0"/>
          </a:xfrm>
          <a:prstGeom prst="straightConnector1">
            <a:avLst/>
          </a:prstGeom>
          <a:noFill/>
          <a:ln cap="flat" cmpd="sng" w="12700">
            <a:solidFill>
              <a:srgbClr val="D8D8D8"/>
            </a:solidFill>
            <a:prstDash val="solid"/>
            <a:miter lim="800000"/>
            <a:headEnd len="sm" w="sm" type="none"/>
            <a:tailEnd len="sm" w="sm" type="none"/>
          </a:ln>
        </p:spPr>
      </p:cxn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52" name="Google Shape;652;g1745f6b6926_1_265"/>
          <p:cNvCxnSpPr/>
          <p:nvPr/>
        </p:nvCxnSpPr>
        <p:spPr>
          <a:xfrm>
            <a:off x="490323" y="6516667"/>
            <a:ext cx="221100" cy="0"/>
          </a:xfrm>
          <a:prstGeom prst="straightConnector1">
            <a:avLst/>
          </a:prstGeom>
          <a:noFill/>
          <a:ln cap="flat" cmpd="sng" w="12700">
            <a:solidFill>
              <a:srgbClr val="D8D8D8"/>
            </a:solidFill>
            <a:prstDash val="solid"/>
            <a:miter lim="800000"/>
            <a:headEnd len="sm" w="sm" type="none"/>
            <a:tailEnd len="sm" w="sm" type="none"/>
          </a:ln>
        </p:spPr>
      </p:cxn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53" name="Google Shape;653;g1745f6b6926_1_265"/>
          <p:cNvCxnSpPr/>
          <p:nvPr/>
        </p:nvCxnSpPr>
        <p:spPr>
          <a:xfrm>
            <a:off x="876535" y="6465651"/>
            <a:ext cx="30000" cy="94800"/>
          </a:xfrm>
          <a:prstGeom prst="straightConnector1">
            <a:avLst/>
          </a:prstGeom>
          <a:noFill/>
          <a:ln cap="flat" cmpd="sng" w="12700">
            <a:solidFill>
              <a:srgbClr val="D8D8D8"/>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54" name="Google Shape;654;g1745f6b6926_1_265"/>
          <p:cNvSpPr/>
          <p:nvPr/>
        </p:nvSpPr>
        <p:spPr>
          <a:xfrm flipH="1">
            <a:off x="764476" y="6469828"/>
            <a:ext cx="94500" cy="90600"/>
          </a:xfrm>
          <a:prstGeom prst="parallelogram">
            <a:avLst>
              <a:gd fmla="val 32876"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id="655" name="Google Shape;655;g1745f6b6926_1_265"/>
          <p:cNvSpPr txBox="1"/>
          <p:nvPr/>
        </p:nvSpPr>
        <p:spPr>
          <a:xfrm>
            <a:off x="982050" y="848600"/>
            <a:ext cx="102243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accent1"/>
                </a:solidFill>
                <a:latin typeface="Arial"/>
                <a:ea typeface="Arial"/>
                <a:cs typeface="Arial"/>
                <a:sym typeface="Arial"/>
              </a:rPr>
              <a:t>√ Bokeh</a:t>
            </a:r>
            <a:endParaRPr b="1" i="0" sz="1800" u="none" cap="none" strike="noStrike">
              <a:solidFill>
                <a:schemeClr val="accen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1" lang="en-US" sz="1400" u="none" cap="none" strike="noStrike">
                <a:solidFill>
                  <a:srgbClr val="888888"/>
                </a:solidFill>
                <a:latin typeface="Arial"/>
                <a:ea typeface="Arial"/>
                <a:cs typeface="Arial"/>
                <a:sym typeface="Arial"/>
              </a:rPr>
              <a:t>Bokeh is a Python library for creating interactive visualizations for modern web browsers. It helps you build beautiful graphics, ranging from simple plots to complex dashboards with streaming datasets. With Bokeh, you can create JavaScript-powered visualizations without writing any JavaScript yourself.</a:t>
            </a:r>
            <a:endParaRPr b="0" i="1" sz="1400" u="none" cap="none" strike="noStrike">
              <a:solidFill>
                <a:srgbClr val="888888"/>
              </a:solidFill>
              <a:latin typeface="Arial"/>
              <a:ea typeface="Arial"/>
              <a:cs typeface="Arial"/>
              <a:sym typeface="Arial"/>
            </a:endParaRPr>
          </a:p>
        </p:txBody>
      </p:sp>
      <p:pic>
        <p:nvPicPr>
          <p:cNvPr id="656" name="Google Shape;656;g1745f6b6926_1_265"/>
          <p:cNvPicPr preferRelativeResize="0"/>
          <p:nvPr/>
        </p:nvPicPr>
        <p:blipFill rotWithShape="1">
          <a:blip r:embed="rId3">
            <a:alphaModFix/>
          </a:blip>
          <a:srcRect b="0" l="0" r="0" t="0"/>
          <a:stretch/>
        </p:blipFill>
        <p:spPr>
          <a:xfrm>
            <a:off x="982097" y="1893800"/>
            <a:ext cx="9953620" cy="450699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61" name="Google Shape;661;g17c1caf5870_1_271"/>
          <p:cNvSpPr txBox="1"/>
          <p:nvPr/>
        </p:nvSpPr>
        <p:spPr>
          <a:xfrm>
            <a:off x="4185258" y="319242"/>
            <a:ext cx="35910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2"/>
                </a:solidFill>
                <a:latin typeface="Microsoft Yahei"/>
                <a:ea typeface="Microsoft Yahei"/>
                <a:cs typeface="Microsoft Yahei"/>
                <a:sym typeface="Microsoft Yahei"/>
              </a:rPr>
              <a:t>Visualization</a:t>
            </a:r>
            <a:endParaRPr b="0" i="0" sz="4000" u="none" cap="none" strike="noStrike">
              <a:solidFill>
                <a:schemeClr val="dk2"/>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62" name="Google Shape;662;g17c1caf5870_1_271"/>
          <p:cNvCxnSpPr/>
          <p:nvPr/>
        </p:nvCxnSpPr>
        <p:spPr>
          <a:xfrm>
            <a:off x="5784076" y="1027252"/>
            <a:ext cx="393300" cy="0"/>
          </a:xfrm>
          <a:prstGeom prst="straightConnector1">
            <a:avLst/>
          </a:prstGeom>
          <a:noFill/>
          <a:ln cap="flat" cmpd="sng" w="25400">
            <a:solidFill>
              <a:schemeClr val="accent1"/>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63" name="Google Shape;663;g17c1caf5870_1_271"/>
          <p:cNvSpPr/>
          <p:nvPr/>
        </p:nvSpPr>
        <p:spPr>
          <a:xfrm>
            <a:off x="11206375" y="6465651"/>
            <a:ext cx="102000" cy="102000"/>
          </a:xfrm>
          <a:prstGeom prst="ellipse">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64" name="Google Shape;664;g17c1caf5870_1_271"/>
          <p:cNvSpPr/>
          <p:nvPr/>
        </p:nvSpPr>
        <p:spPr>
          <a:xfrm>
            <a:off x="11403008" y="6465651"/>
            <a:ext cx="102000" cy="102000"/>
          </a:xfrm>
          <a:prstGeom prst="ellipse">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65" name="Google Shape;665;g17c1caf5870_1_271"/>
          <p:cNvSpPr/>
          <p:nvPr/>
        </p:nvSpPr>
        <p:spPr>
          <a:xfrm>
            <a:off x="11599641" y="6465651"/>
            <a:ext cx="102000" cy="102000"/>
          </a:xfrm>
          <a:prstGeom prst="ellipse">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66" name="Google Shape;666;g17c1caf5870_1_271"/>
          <p:cNvCxnSpPr/>
          <p:nvPr/>
        </p:nvCxnSpPr>
        <p:spPr>
          <a:xfrm>
            <a:off x="961444" y="6516667"/>
            <a:ext cx="10038600" cy="0"/>
          </a:xfrm>
          <a:prstGeom prst="straightConnector1">
            <a:avLst/>
          </a:prstGeom>
          <a:noFill/>
          <a:ln cap="flat" cmpd="sng" w="12700">
            <a:solidFill>
              <a:srgbClr val="D8D8D8"/>
            </a:solidFill>
            <a:prstDash val="solid"/>
            <a:miter lim="800000"/>
            <a:headEnd len="sm" w="sm" type="none"/>
            <a:tailEnd len="sm" w="sm" type="none"/>
          </a:ln>
        </p:spPr>
      </p:cxn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67" name="Google Shape;667;g17c1caf5870_1_271"/>
          <p:cNvCxnSpPr/>
          <p:nvPr/>
        </p:nvCxnSpPr>
        <p:spPr>
          <a:xfrm>
            <a:off x="490323" y="6516667"/>
            <a:ext cx="221100" cy="0"/>
          </a:xfrm>
          <a:prstGeom prst="straightConnector1">
            <a:avLst/>
          </a:prstGeom>
          <a:noFill/>
          <a:ln cap="flat" cmpd="sng" w="12700">
            <a:solidFill>
              <a:srgbClr val="D8D8D8"/>
            </a:solidFill>
            <a:prstDash val="solid"/>
            <a:miter lim="800000"/>
            <a:headEnd len="sm" w="sm" type="none"/>
            <a:tailEnd len="sm" w="sm" type="none"/>
          </a:ln>
        </p:spPr>
      </p:cxn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68" name="Google Shape;668;g17c1caf5870_1_271"/>
          <p:cNvCxnSpPr/>
          <p:nvPr/>
        </p:nvCxnSpPr>
        <p:spPr>
          <a:xfrm>
            <a:off x="876535" y="6465651"/>
            <a:ext cx="30000" cy="94800"/>
          </a:xfrm>
          <a:prstGeom prst="straightConnector1">
            <a:avLst/>
          </a:prstGeom>
          <a:noFill/>
          <a:ln cap="flat" cmpd="sng" w="12700">
            <a:solidFill>
              <a:srgbClr val="D8D8D8"/>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69" name="Google Shape;669;g17c1caf5870_1_271"/>
          <p:cNvSpPr/>
          <p:nvPr/>
        </p:nvSpPr>
        <p:spPr>
          <a:xfrm flipH="1">
            <a:off x="764476" y="6469828"/>
            <a:ext cx="94500" cy="90600"/>
          </a:xfrm>
          <a:prstGeom prst="parallelogram">
            <a:avLst>
              <a:gd fmla="val 32876"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id="670" name="Google Shape;670;g17c1caf5870_1_271"/>
          <p:cNvSpPr txBox="1"/>
          <p:nvPr/>
        </p:nvSpPr>
        <p:spPr>
          <a:xfrm>
            <a:off x="961575" y="1096250"/>
            <a:ext cx="10038600" cy="892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accent1"/>
                </a:solidFill>
                <a:latin typeface="Arial"/>
                <a:ea typeface="Arial"/>
                <a:cs typeface="Arial"/>
                <a:sym typeface="Arial"/>
              </a:rPr>
              <a:t>√ Gradio</a:t>
            </a:r>
            <a:endParaRPr b="1" i="0" sz="1800" u="none" cap="none" strike="noStrike">
              <a:solidFill>
                <a:schemeClr val="accen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1" lang="en-US" sz="1400" u="none" cap="none" strike="noStrike">
                <a:solidFill>
                  <a:srgbClr val="888888"/>
                </a:solidFill>
                <a:latin typeface="Arial"/>
                <a:ea typeface="Arial"/>
                <a:cs typeface="Arial"/>
                <a:sym typeface="Arial"/>
              </a:rPr>
              <a:t>Gradio is the fastest way to demo your machine learning model with a friendly web interface so that anyone can use it, anywhere. And we deploy the model on Hugging Face to realize the function of online prediction.</a:t>
            </a:r>
            <a:endParaRPr b="0" i="1" sz="1400" u="none" cap="none" strike="noStrike">
              <a:solidFill>
                <a:srgbClr val="888888"/>
              </a:solidFill>
              <a:latin typeface="Arial"/>
              <a:ea typeface="Arial"/>
              <a:cs typeface="Arial"/>
              <a:sym typeface="Arial"/>
            </a:endParaRPr>
          </a:p>
        </p:txBody>
      </p:sp>
      <p:pic>
        <p:nvPicPr>
          <p:cNvPr id="671" name="Google Shape;671;g17c1caf5870_1_271"/>
          <p:cNvPicPr preferRelativeResize="0"/>
          <p:nvPr/>
        </p:nvPicPr>
        <p:blipFill rotWithShape="1">
          <a:blip r:embed="rId3">
            <a:alphaModFix/>
          </a:blip>
          <a:srcRect b="0" l="0" r="0" t="0"/>
          <a:stretch/>
        </p:blipFill>
        <p:spPr>
          <a:xfrm>
            <a:off x="1058935" y="2141450"/>
            <a:ext cx="9934671" cy="456415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76" name="Google Shape;676;g1745f6b6926_1_79"/>
          <p:cNvSpPr txBox="1"/>
          <p:nvPr/>
        </p:nvSpPr>
        <p:spPr>
          <a:xfrm>
            <a:off x="2171700" y="2607945"/>
            <a:ext cx="53151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0" i="0" lang="en-US" sz="5400" u="none" cap="none" strike="noStrike">
                <a:solidFill>
                  <a:schemeClr val="dk2"/>
                </a:solidFill>
                <a:latin typeface="Microsoft Yahei"/>
                <a:ea typeface="Microsoft Yahei"/>
                <a:cs typeface="Microsoft Yahei"/>
                <a:sym typeface="Microsoft Yahei"/>
              </a:rPr>
              <a:t>Conclusion</a:t>
            </a:r>
            <a:endParaRPr b="0" i="0" sz="5400" u="none" cap="none" strike="noStrike">
              <a:solidFill>
                <a:schemeClr val="dk2"/>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77" name="Google Shape;677;g1745f6b6926_1_79"/>
          <p:cNvSpPr txBox="1"/>
          <p:nvPr/>
        </p:nvSpPr>
        <p:spPr>
          <a:xfrm>
            <a:off x="8428992" y="2057403"/>
            <a:ext cx="12699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0" i="0" lang="en-US" sz="5400" u="none" cap="none" strike="noStrike">
                <a:solidFill>
                  <a:schemeClr val="dk2"/>
                </a:solidFill>
                <a:latin typeface="Microsoft Yahei"/>
                <a:ea typeface="Microsoft Yahei"/>
                <a:cs typeface="Microsoft Yahei"/>
                <a:sym typeface="Microsoft Yahei"/>
              </a:rPr>
              <a:t>07</a:t>
            </a:r>
            <a:endParaRPr b="0" i="0" sz="5400" u="none" cap="none" strike="noStrike">
              <a:solidFill>
                <a:schemeClr val="dk2"/>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78" name="Google Shape;678;g1745f6b6926_1_79"/>
          <p:cNvCxnSpPr/>
          <p:nvPr/>
        </p:nvCxnSpPr>
        <p:spPr>
          <a:xfrm>
            <a:off x="8737600" y="2980713"/>
            <a:ext cx="457200" cy="0"/>
          </a:xfrm>
          <a:prstGeom prst="straightConnector1">
            <a:avLst/>
          </a:prstGeom>
          <a:noFill/>
          <a:ln cap="flat" cmpd="sng" w="25400">
            <a:solidFill>
              <a:srgbClr val="D8D8D8"/>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79" name="Google Shape;679;g1745f6b6926_1_79"/>
          <p:cNvSpPr/>
          <p:nvPr/>
        </p:nvSpPr>
        <p:spPr>
          <a:xfrm>
            <a:off x="2273302" y="2396173"/>
            <a:ext cx="317400" cy="1317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80" name="Google Shape;680;g1745f6b6926_1_79"/>
          <p:cNvSpPr/>
          <p:nvPr/>
        </p:nvSpPr>
        <p:spPr>
          <a:xfrm flipH="1">
            <a:off x="11213996" y="2057400"/>
            <a:ext cx="978000" cy="27939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81" name="Google Shape;681;g1745f6b6926_1_79"/>
          <p:cNvSpPr/>
          <p:nvPr/>
        </p:nvSpPr>
        <p:spPr>
          <a:xfrm>
            <a:off x="986319" y="2806700"/>
            <a:ext cx="142800" cy="1428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82" name="Google Shape;682;g1745f6b6926_1_79"/>
          <p:cNvSpPr/>
          <p:nvPr/>
        </p:nvSpPr>
        <p:spPr>
          <a:xfrm>
            <a:off x="986319" y="3277356"/>
            <a:ext cx="142800" cy="142800"/>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83" name="Google Shape;683;g1745f6b6926_1_79"/>
          <p:cNvSpPr/>
          <p:nvPr/>
        </p:nvSpPr>
        <p:spPr>
          <a:xfrm>
            <a:off x="986319" y="3748012"/>
            <a:ext cx="142800" cy="14280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84" name="Google Shape;684;g1745f6b6926_1_79"/>
          <p:cNvSpPr/>
          <p:nvPr/>
        </p:nvSpPr>
        <p:spPr>
          <a:xfrm>
            <a:off x="986319" y="4218669"/>
            <a:ext cx="142800" cy="1428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85" name="Google Shape;685;g1745f6b6926_1_79"/>
          <p:cNvSpPr/>
          <p:nvPr/>
        </p:nvSpPr>
        <p:spPr>
          <a:xfrm>
            <a:off x="986319" y="4689326"/>
            <a:ext cx="142800" cy="1428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86" name="Google Shape;686;g1745f6b6926_1_79"/>
          <p:cNvCxnSpPr/>
          <p:nvPr/>
        </p:nvCxnSpPr>
        <p:spPr>
          <a:xfrm rot="10800000">
            <a:off x="-5962" y="2878137"/>
            <a:ext cx="648900" cy="0"/>
          </a:xfrm>
          <a:prstGeom prst="straightConnector1">
            <a:avLst/>
          </a:prstGeom>
          <a:noFill/>
          <a:ln cap="flat" cmpd="sng" w="25400">
            <a:solidFill>
              <a:srgbClr val="D8D8D8"/>
            </a:solidFill>
            <a:prstDash val="solid"/>
            <a:miter lim="800000"/>
            <a:headEnd len="sm" w="sm" type="none"/>
            <a:tailEnd len="sm" w="sm" type="none"/>
          </a:ln>
        </p:spPr>
      </p:cxn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87" name="Google Shape;687;g1745f6b6926_1_79"/>
          <p:cNvGrpSpPr/>
          <p:nvPr/>
        </p:nvGrpSpPr>
        <p:grpSpPr>
          <a:xfrm>
            <a:off x="9483228" y="4361971"/>
            <a:ext cx="537341" cy="537341"/>
            <a:chOff x="9287742" y="4931641"/>
            <a:chExt cx="669000" cy="669000"/>
          </a:xfrm>
        </p:grpSpPr>
        <p:sp>
          <p:nvSpPr>
            <p:cNvPr id="688" name="Google Shape;688;g1745f6b6926_1_79"/>
            <p:cNvSpPr/>
            <p:nvPr/>
          </p:nvSpPr>
          <p:spPr>
            <a:xfrm>
              <a:off x="9287742" y="4931641"/>
              <a:ext cx="669000" cy="669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id="689" name="Google Shape;689;g1745f6b6926_1_79"/>
            <p:cNvSpPr/>
            <p:nvPr/>
          </p:nvSpPr>
          <p:spPr>
            <a:xfrm flipH="1" rot="10800000">
              <a:off x="9541743" y="5160487"/>
              <a:ext cx="160694" cy="138529"/>
            </a:xfrm>
            <a:custGeom>
              <a:rect b="b" l="l" r="r" t="t"/>
              <a:pathLst>
                <a:path extrusionOk="0" h="309563" w="359093">
                  <a:moveTo>
                    <a:pt x="179547" y="0"/>
                  </a:moveTo>
                  <a:lnTo>
                    <a:pt x="359093" y="309563"/>
                  </a:lnTo>
                  <a:lnTo>
                    <a:pt x="301967" y="309563"/>
                  </a:lnTo>
                  <a:lnTo>
                    <a:pt x="179547" y="98494"/>
                  </a:lnTo>
                  <a:lnTo>
                    <a:pt x="57127" y="309563"/>
                  </a:lnTo>
                  <a:lnTo>
                    <a:pt x="0" y="309563"/>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id="690" name="Google Shape;690;g1745f6b6926_1_79"/>
            <p:cNvCxnSpPr/>
            <p:nvPr/>
          </p:nvCxnSpPr>
          <p:spPr>
            <a:xfrm>
              <a:off x="9556787" y="5407536"/>
              <a:ext cx="131100" cy="0"/>
            </a:xfrm>
            <a:prstGeom prst="straightConnector1">
              <a:avLst/>
            </a:prstGeom>
            <a:noFill/>
            <a:ln cap="flat" cmpd="sng" w="28575">
              <a:solidFill>
                <a:schemeClr val="lt1">
                  <a:alpha val="22352"/>
                </a:schemeClr>
              </a:solidFill>
              <a:prstDash val="solid"/>
              <a:miter lim="800000"/>
              <a:headEnd len="sm" w="sm" type="none"/>
              <a:tailEnd len="sm" w="sm" type="none"/>
            </a:ln>
          </p:spPr>
        </p:cxnSp>
      </p:grpSp>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695" name="Google Shape;695;p6"/>
          <p:cNvGrpSpPr/>
          <p:nvPr/>
        </p:nvGrpSpPr>
        <p:grpSpPr>
          <a:xfrm>
            <a:off x="7006342" y="1649883"/>
            <a:ext cx="792367" cy="792367"/>
            <a:chOff x="7006342" y="1649883"/>
            <a:chExt cx="792367" cy="792367"/>
          </a:xfrm>
        </p:grpSpPr>
        <p:sp>
          <p:nvSpPr>
            <p:cNvPr id="696" name="Google Shape;696;p6"/>
            <p:cNvSpPr/>
            <p:nvPr/>
          </p:nvSpPr>
          <p:spPr>
            <a:xfrm>
              <a:off x="7006342" y="1649883"/>
              <a:ext cx="792367" cy="79236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grpSp>
          <p:nvGrpSpPr>
            <p:cNvPr id="697" name="Google Shape;697;p6"/>
            <p:cNvGrpSpPr/>
            <p:nvPr/>
          </p:nvGrpSpPr>
          <p:grpSpPr>
            <a:xfrm>
              <a:off x="7006342" y="1649883"/>
              <a:ext cx="792367" cy="792367"/>
              <a:chOff x="6941885" y="1585426"/>
              <a:chExt cx="921281" cy="921281"/>
            </a:xfrm>
          </p:grpSpPr>
          <p:sp>
            <p:nvSpPr>
              <p:cNvPr id="698" name="Google Shape;698;p6"/>
              <p:cNvSpPr/>
              <p:nvPr/>
            </p:nvSpPr>
            <p:spPr>
              <a:xfrm>
                <a:off x="7596448" y="2418503"/>
                <a:ext cx="266718" cy="88204"/>
              </a:xfrm>
              <a:prstGeom prst="rect">
                <a:avLst/>
              </a:prstGeom>
              <a:gradFill>
                <a:gsLst>
                  <a:gs pos="0">
                    <a:srgbClr val="BFBFBF"/>
                  </a:gs>
                  <a:gs pos="43000">
                    <a:srgbClr val="BFBFBF">
                      <a:alpha val="0"/>
                    </a:srgbClr>
                  </a:gs>
                  <a:gs pos="100000">
                    <a:srgbClr val="BFBFB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sp>
            <p:nvSpPr>
              <p:cNvPr id="699" name="Google Shape;699;p6"/>
              <p:cNvSpPr/>
              <p:nvPr/>
            </p:nvSpPr>
            <p:spPr>
              <a:xfrm rot="-5400000">
                <a:off x="7685705" y="1674683"/>
                <a:ext cx="266718" cy="88204"/>
              </a:xfrm>
              <a:prstGeom prst="rect">
                <a:avLst/>
              </a:prstGeom>
              <a:gradFill>
                <a:gsLst>
                  <a:gs pos="0">
                    <a:srgbClr val="BFBFBF"/>
                  </a:gs>
                  <a:gs pos="43000">
                    <a:srgbClr val="BFBFBF">
                      <a:alpha val="0"/>
                    </a:srgbClr>
                  </a:gs>
                  <a:gs pos="100000">
                    <a:srgbClr val="BFBFB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sp>
            <p:nvSpPr>
              <p:cNvPr id="700" name="Google Shape;700;p6"/>
              <p:cNvSpPr/>
              <p:nvPr/>
            </p:nvSpPr>
            <p:spPr>
              <a:xfrm rot="10800000">
                <a:off x="6941885" y="1585426"/>
                <a:ext cx="266718" cy="88204"/>
              </a:xfrm>
              <a:prstGeom prst="rect">
                <a:avLst/>
              </a:prstGeom>
              <a:gradFill>
                <a:gsLst>
                  <a:gs pos="0">
                    <a:srgbClr val="BFBFBF"/>
                  </a:gs>
                  <a:gs pos="43000">
                    <a:srgbClr val="BFBFBF">
                      <a:alpha val="0"/>
                    </a:srgbClr>
                  </a:gs>
                  <a:gs pos="100000">
                    <a:srgbClr val="BFBFB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sp>
            <p:nvSpPr>
              <p:cNvPr id="701" name="Google Shape;701;p6"/>
              <p:cNvSpPr/>
              <p:nvPr/>
            </p:nvSpPr>
            <p:spPr>
              <a:xfrm rot="5400000">
                <a:off x="6852628" y="2329246"/>
                <a:ext cx="266718" cy="88204"/>
              </a:xfrm>
              <a:prstGeom prst="rect">
                <a:avLst/>
              </a:prstGeom>
              <a:gradFill>
                <a:gsLst>
                  <a:gs pos="0">
                    <a:srgbClr val="BFBFBF"/>
                  </a:gs>
                  <a:gs pos="43000">
                    <a:srgbClr val="BFBFBF">
                      <a:alpha val="0"/>
                    </a:srgbClr>
                  </a:gs>
                  <a:gs pos="100000">
                    <a:srgbClr val="BFBFB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grpSp>
      </p:grp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02" name="Google Shape;702;p6"/>
          <p:cNvGrpSpPr/>
          <p:nvPr/>
        </p:nvGrpSpPr>
        <p:grpSpPr>
          <a:xfrm>
            <a:off x="7006342" y="3268757"/>
            <a:ext cx="792367" cy="793022"/>
            <a:chOff x="7006342" y="3268757"/>
            <a:chExt cx="792367" cy="793022"/>
          </a:xfrm>
        </p:grpSpPr>
        <p:sp>
          <p:nvSpPr>
            <p:cNvPr id="703" name="Google Shape;703;p6"/>
            <p:cNvSpPr/>
            <p:nvPr/>
          </p:nvSpPr>
          <p:spPr>
            <a:xfrm>
              <a:off x="7006342" y="3268757"/>
              <a:ext cx="792367" cy="79236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grpSp>
          <p:nvGrpSpPr>
            <p:cNvPr id="704" name="Google Shape;704;p6"/>
            <p:cNvGrpSpPr/>
            <p:nvPr/>
          </p:nvGrpSpPr>
          <p:grpSpPr>
            <a:xfrm>
              <a:off x="7006342" y="3269412"/>
              <a:ext cx="792367" cy="792367"/>
              <a:chOff x="6941885" y="1585426"/>
              <a:chExt cx="921281" cy="921281"/>
            </a:xfrm>
          </p:grpSpPr>
          <p:sp>
            <p:nvSpPr>
              <p:cNvPr id="705" name="Google Shape;705;p6"/>
              <p:cNvSpPr/>
              <p:nvPr/>
            </p:nvSpPr>
            <p:spPr>
              <a:xfrm>
                <a:off x="7596448" y="2418503"/>
                <a:ext cx="266718" cy="88204"/>
              </a:xfrm>
              <a:prstGeom prst="rect">
                <a:avLst/>
              </a:prstGeom>
              <a:gradFill>
                <a:gsLst>
                  <a:gs pos="0">
                    <a:srgbClr val="BFBFBF"/>
                  </a:gs>
                  <a:gs pos="43000">
                    <a:srgbClr val="BFBFBF">
                      <a:alpha val="0"/>
                    </a:srgbClr>
                  </a:gs>
                  <a:gs pos="100000">
                    <a:srgbClr val="BFBFB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sp>
            <p:nvSpPr>
              <p:cNvPr id="706" name="Google Shape;706;p6"/>
              <p:cNvSpPr/>
              <p:nvPr/>
            </p:nvSpPr>
            <p:spPr>
              <a:xfrm rot="-5400000">
                <a:off x="7685705" y="1674683"/>
                <a:ext cx="266718" cy="88204"/>
              </a:xfrm>
              <a:prstGeom prst="rect">
                <a:avLst/>
              </a:prstGeom>
              <a:gradFill>
                <a:gsLst>
                  <a:gs pos="0">
                    <a:srgbClr val="BFBFBF"/>
                  </a:gs>
                  <a:gs pos="43000">
                    <a:srgbClr val="BFBFBF">
                      <a:alpha val="0"/>
                    </a:srgbClr>
                  </a:gs>
                  <a:gs pos="100000">
                    <a:srgbClr val="BFBFB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sp>
            <p:nvSpPr>
              <p:cNvPr id="707" name="Google Shape;707;p6"/>
              <p:cNvSpPr/>
              <p:nvPr/>
            </p:nvSpPr>
            <p:spPr>
              <a:xfrm rot="10800000">
                <a:off x="6941885" y="1585426"/>
                <a:ext cx="266718" cy="88204"/>
              </a:xfrm>
              <a:prstGeom prst="rect">
                <a:avLst/>
              </a:prstGeom>
              <a:gradFill>
                <a:gsLst>
                  <a:gs pos="0">
                    <a:srgbClr val="BFBFBF"/>
                  </a:gs>
                  <a:gs pos="43000">
                    <a:srgbClr val="BFBFBF">
                      <a:alpha val="0"/>
                    </a:srgbClr>
                  </a:gs>
                  <a:gs pos="100000">
                    <a:srgbClr val="BFBFB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sp>
            <p:nvSpPr>
              <p:cNvPr id="708" name="Google Shape;708;p6"/>
              <p:cNvSpPr/>
              <p:nvPr/>
            </p:nvSpPr>
            <p:spPr>
              <a:xfrm rot="5400000">
                <a:off x="6852628" y="2329246"/>
                <a:ext cx="266718" cy="88204"/>
              </a:xfrm>
              <a:prstGeom prst="rect">
                <a:avLst/>
              </a:prstGeom>
              <a:gradFill>
                <a:gsLst>
                  <a:gs pos="0">
                    <a:srgbClr val="BFBFBF"/>
                  </a:gs>
                  <a:gs pos="43000">
                    <a:srgbClr val="BFBFBF">
                      <a:alpha val="0"/>
                    </a:srgbClr>
                  </a:gs>
                  <a:gs pos="100000">
                    <a:srgbClr val="BFBFB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grpSp>
      </p:grp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09" name="Google Shape;709;p6"/>
          <p:cNvGrpSpPr/>
          <p:nvPr/>
        </p:nvGrpSpPr>
        <p:grpSpPr>
          <a:xfrm>
            <a:off x="7006342" y="4848461"/>
            <a:ext cx="792367" cy="793394"/>
            <a:chOff x="7006342" y="4848461"/>
            <a:chExt cx="792367" cy="793394"/>
          </a:xfrm>
        </p:grpSpPr>
        <p:sp>
          <p:nvSpPr>
            <p:cNvPr id="710" name="Google Shape;710;p6"/>
            <p:cNvSpPr/>
            <p:nvPr/>
          </p:nvSpPr>
          <p:spPr>
            <a:xfrm>
              <a:off x="7006342" y="4848461"/>
              <a:ext cx="792367" cy="79236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grpSp>
          <p:nvGrpSpPr>
            <p:cNvPr id="711" name="Google Shape;711;p6"/>
            <p:cNvGrpSpPr/>
            <p:nvPr/>
          </p:nvGrpSpPr>
          <p:grpSpPr>
            <a:xfrm>
              <a:off x="7006342" y="4849488"/>
              <a:ext cx="792367" cy="792367"/>
              <a:chOff x="6941885" y="1585426"/>
              <a:chExt cx="921281" cy="921281"/>
            </a:xfrm>
          </p:grpSpPr>
          <p:sp>
            <p:nvSpPr>
              <p:cNvPr id="712" name="Google Shape;712;p6"/>
              <p:cNvSpPr/>
              <p:nvPr/>
            </p:nvSpPr>
            <p:spPr>
              <a:xfrm>
                <a:off x="7596448" y="2418503"/>
                <a:ext cx="266718" cy="88204"/>
              </a:xfrm>
              <a:prstGeom prst="rect">
                <a:avLst/>
              </a:prstGeom>
              <a:gradFill>
                <a:gsLst>
                  <a:gs pos="0">
                    <a:srgbClr val="BFBFBF"/>
                  </a:gs>
                  <a:gs pos="43000">
                    <a:srgbClr val="BFBFBF">
                      <a:alpha val="0"/>
                    </a:srgbClr>
                  </a:gs>
                  <a:gs pos="100000">
                    <a:srgbClr val="BFBFB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sp>
            <p:nvSpPr>
              <p:cNvPr id="713" name="Google Shape;713;p6"/>
              <p:cNvSpPr/>
              <p:nvPr/>
            </p:nvSpPr>
            <p:spPr>
              <a:xfrm rot="-5400000">
                <a:off x="7685705" y="1674683"/>
                <a:ext cx="266718" cy="88204"/>
              </a:xfrm>
              <a:prstGeom prst="rect">
                <a:avLst/>
              </a:prstGeom>
              <a:gradFill>
                <a:gsLst>
                  <a:gs pos="0">
                    <a:srgbClr val="BFBFBF"/>
                  </a:gs>
                  <a:gs pos="43000">
                    <a:srgbClr val="BFBFBF">
                      <a:alpha val="0"/>
                    </a:srgbClr>
                  </a:gs>
                  <a:gs pos="100000">
                    <a:srgbClr val="BFBFB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sp>
            <p:nvSpPr>
              <p:cNvPr id="714" name="Google Shape;714;p6"/>
              <p:cNvSpPr/>
              <p:nvPr/>
            </p:nvSpPr>
            <p:spPr>
              <a:xfrm rot="10800000">
                <a:off x="6941885" y="1585426"/>
                <a:ext cx="266718" cy="88204"/>
              </a:xfrm>
              <a:prstGeom prst="rect">
                <a:avLst/>
              </a:prstGeom>
              <a:gradFill>
                <a:gsLst>
                  <a:gs pos="0">
                    <a:srgbClr val="BFBFBF"/>
                  </a:gs>
                  <a:gs pos="43000">
                    <a:srgbClr val="BFBFBF">
                      <a:alpha val="0"/>
                    </a:srgbClr>
                  </a:gs>
                  <a:gs pos="100000">
                    <a:srgbClr val="BFBFB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sp>
            <p:nvSpPr>
              <p:cNvPr id="715" name="Google Shape;715;p6"/>
              <p:cNvSpPr/>
              <p:nvPr/>
            </p:nvSpPr>
            <p:spPr>
              <a:xfrm rot="5400000">
                <a:off x="6852628" y="2329246"/>
                <a:ext cx="266718" cy="88204"/>
              </a:xfrm>
              <a:prstGeom prst="rect">
                <a:avLst/>
              </a:prstGeom>
              <a:gradFill>
                <a:gsLst>
                  <a:gs pos="0">
                    <a:srgbClr val="BFBFBF"/>
                  </a:gs>
                  <a:gs pos="43000">
                    <a:srgbClr val="BFBFBF">
                      <a:alpha val="0"/>
                    </a:srgbClr>
                  </a:gs>
                  <a:gs pos="100000">
                    <a:srgbClr val="BFBFBF">
                      <a:alpha val="0"/>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grpSp>
      </p:grp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16" name="Google Shape;716;p6"/>
          <p:cNvGrpSpPr/>
          <p:nvPr/>
        </p:nvGrpSpPr>
        <p:grpSpPr>
          <a:xfrm>
            <a:off x="802909" y="5065626"/>
            <a:ext cx="4982546" cy="1198132"/>
            <a:chOff x="802909" y="5065626"/>
            <a:chExt cx="4982546" cy="1198132"/>
          </a:xfrm>
        </p:grpSpPr>
        <p:sp>
          <p:nvSpPr>
            <p:cNvPr id="717" name="Google Shape;717;p6"/>
            <p:cNvSpPr/>
            <p:nvPr/>
          </p:nvSpPr>
          <p:spPr>
            <a:xfrm>
              <a:off x="802909" y="5065626"/>
              <a:ext cx="4982546" cy="1198132"/>
            </a:xfrm>
            <a:custGeom>
              <a:rect b="b" l="l" r="r" t="t"/>
              <a:pathLst>
                <a:path extrusionOk="0" h="1198132" w="4982546">
                  <a:moveTo>
                    <a:pt x="677387" y="0"/>
                  </a:moveTo>
                  <a:lnTo>
                    <a:pt x="4305159" y="0"/>
                  </a:lnTo>
                  <a:lnTo>
                    <a:pt x="4982546" y="1198132"/>
                  </a:lnTo>
                  <a:lnTo>
                    <a:pt x="0" y="1198132"/>
                  </a:lnTo>
                  <a:lnTo>
                    <a:pt x="677387"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id="718" name="Google Shape;718;p6"/>
            <p:cNvSpPr/>
            <p:nvPr/>
          </p:nvSpPr>
          <p:spPr>
            <a:xfrm>
              <a:off x="1309228" y="6208057"/>
              <a:ext cx="3969908" cy="55701"/>
            </a:xfrm>
            <a:custGeom>
              <a:rect b="b" l="l" r="r" t="t"/>
              <a:pathLst>
                <a:path extrusionOk="0" h="55701" w="3969908">
                  <a:moveTo>
                    <a:pt x="31492" y="0"/>
                  </a:moveTo>
                  <a:lnTo>
                    <a:pt x="3938417" y="0"/>
                  </a:lnTo>
                  <a:lnTo>
                    <a:pt x="3969908" y="55701"/>
                  </a:lnTo>
                  <a:lnTo>
                    <a:pt x="0" y="55701"/>
                  </a:ln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gr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19" name="Google Shape;719;p6"/>
          <p:cNvSpPr/>
          <p:nvPr/>
        </p:nvSpPr>
        <p:spPr>
          <a:xfrm>
            <a:off x="2403890" y="1857307"/>
            <a:ext cx="1780584" cy="1574708"/>
          </a:xfrm>
          <a:custGeom>
            <a:rect b="b" l="l" r="r" t="t"/>
            <a:pathLst>
              <a:path extrusionOk="0" h="1574708" w="1780584">
                <a:moveTo>
                  <a:pt x="890292" y="0"/>
                </a:moveTo>
                <a:lnTo>
                  <a:pt x="1780584" y="1574708"/>
                </a:lnTo>
                <a:lnTo>
                  <a:pt x="0" y="1574708"/>
                </a:lnTo>
                <a:lnTo>
                  <a:pt x="890292"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20" name="Google Shape;720;p6"/>
          <p:cNvSpPr/>
          <p:nvPr/>
        </p:nvSpPr>
        <p:spPr>
          <a:xfrm>
            <a:off x="1521003" y="3504015"/>
            <a:ext cx="3546358" cy="1489611"/>
          </a:xfrm>
          <a:custGeom>
            <a:rect b="b" l="l" r="r" t="t"/>
            <a:pathLst>
              <a:path extrusionOk="0" h="1489611" w="3546358">
                <a:moveTo>
                  <a:pt x="842181" y="0"/>
                </a:moveTo>
                <a:lnTo>
                  <a:pt x="2704178" y="0"/>
                </a:lnTo>
                <a:lnTo>
                  <a:pt x="3546358" y="1489611"/>
                </a:lnTo>
                <a:lnTo>
                  <a:pt x="0" y="1489611"/>
                </a:lnTo>
                <a:lnTo>
                  <a:pt x="842181"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21" name="Google Shape;721;p6"/>
          <p:cNvSpPr/>
          <p:nvPr/>
        </p:nvSpPr>
        <p:spPr>
          <a:xfrm>
            <a:off x="2610458" y="2741289"/>
            <a:ext cx="1367448" cy="478465"/>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Microsoft Yahei"/>
                <a:ea typeface="Microsoft Yahei"/>
                <a:cs typeface="Microsoft Yahei"/>
                <a:sym typeface="Microsoft Yahei"/>
              </a:rPr>
              <a:t>Data Sources</a:t>
            </a:r>
            <a:endParaRPr b="0" i="0" sz="16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22" name="Google Shape;722;p6"/>
          <p:cNvSpPr/>
          <p:nvPr/>
        </p:nvSpPr>
        <p:spPr>
          <a:xfrm>
            <a:off x="2314315" y="4077727"/>
            <a:ext cx="1959600" cy="4785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Microsoft Yahei"/>
                <a:ea typeface="Microsoft Yahei"/>
                <a:cs typeface="Microsoft Yahei"/>
                <a:sym typeface="Microsoft Yahei"/>
              </a:rPr>
              <a:t>Model Highlights</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23" name="Google Shape;723;p6"/>
          <p:cNvSpPr/>
          <p:nvPr/>
        </p:nvSpPr>
        <p:spPr>
          <a:xfrm>
            <a:off x="2231225" y="5423500"/>
            <a:ext cx="2125800" cy="4692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3F3F3F"/>
                </a:solidFill>
                <a:latin typeface="Microsoft Yahei"/>
                <a:ea typeface="Microsoft Yahei"/>
                <a:cs typeface="Microsoft Yahei"/>
                <a:sym typeface="Microsoft Yahei"/>
              </a:rPr>
              <a:t>Visualization &amp; Online App</a:t>
            </a:r>
            <a:endParaRPr b="0" i="0" sz="2000" u="none" cap="none" strike="noStrike">
              <a:solidFill>
                <a:srgbClr val="3F3F3F"/>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24" name="Google Shape;724;p6"/>
          <p:cNvSpPr/>
          <p:nvPr/>
        </p:nvSpPr>
        <p:spPr>
          <a:xfrm>
            <a:off x="7257851" y="1901393"/>
            <a:ext cx="289350" cy="289348"/>
          </a:xfrm>
          <a:custGeom>
            <a:rect b="b" l="l" r="r" t="t"/>
            <a:pathLst>
              <a:path extrusionOk="0" h="1504" w="1504">
                <a:moveTo>
                  <a:pt x="1025" y="1146"/>
                </a:moveTo>
                <a:lnTo>
                  <a:pt x="868" y="1146"/>
                </a:lnTo>
                <a:lnTo>
                  <a:pt x="868" y="792"/>
                </a:lnTo>
                <a:lnTo>
                  <a:pt x="1504" y="792"/>
                </a:lnTo>
                <a:lnTo>
                  <a:pt x="1504" y="1504"/>
                </a:lnTo>
                <a:lnTo>
                  <a:pt x="607" y="1504"/>
                </a:lnTo>
                <a:lnTo>
                  <a:pt x="0" y="890"/>
                </a:lnTo>
                <a:lnTo>
                  <a:pt x="0" y="0"/>
                </a:lnTo>
                <a:lnTo>
                  <a:pt x="716" y="0"/>
                </a:lnTo>
                <a:lnTo>
                  <a:pt x="716" y="593"/>
                </a:lnTo>
                <a:lnTo>
                  <a:pt x="358" y="593"/>
                </a:lnTo>
                <a:lnTo>
                  <a:pt x="358" y="434"/>
                </a:lnTo>
                <a:lnTo>
                  <a:pt x="558" y="434"/>
                </a:lnTo>
                <a:lnTo>
                  <a:pt x="558" y="159"/>
                </a:lnTo>
                <a:lnTo>
                  <a:pt x="159" y="159"/>
                </a:lnTo>
                <a:lnTo>
                  <a:pt x="159" y="823"/>
                </a:lnTo>
                <a:lnTo>
                  <a:pt x="674" y="1345"/>
                </a:lnTo>
                <a:lnTo>
                  <a:pt x="1345" y="1345"/>
                </a:lnTo>
                <a:lnTo>
                  <a:pt x="1345" y="951"/>
                </a:lnTo>
                <a:lnTo>
                  <a:pt x="1025" y="951"/>
                </a:lnTo>
                <a:lnTo>
                  <a:pt x="1025" y="1146"/>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25" name="Google Shape;725;p6"/>
          <p:cNvSpPr/>
          <p:nvPr/>
        </p:nvSpPr>
        <p:spPr>
          <a:xfrm>
            <a:off x="7242844" y="5069572"/>
            <a:ext cx="319362" cy="350144"/>
          </a:xfrm>
          <a:custGeom>
            <a:rect b="b" l="l" r="r" t="t"/>
            <a:pathLst>
              <a:path extrusionOk="0" h="767" w="700">
                <a:moveTo>
                  <a:pt x="67" y="416"/>
                </a:moveTo>
                <a:cubicBezTo>
                  <a:pt x="67" y="573"/>
                  <a:pt x="194" y="701"/>
                  <a:pt x="350" y="701"/>
                </a:cubicBezTo>
                <a:cubicBezTo>
                  <a:pt x="507" y="701"/>
                  <a:pt x="633" y="573"/>
                  <a:pt x="633" y="414"/>
                </a:cubicBezTo>
                <a:cubicBezTo>
                  <a:pt x="633" y="333"/>
                  <a:pt x="596" y="258"/>
                  <a:pt x="532" y="207"/>
                </a:cubicBezTo>
                <a:cubicBezTo>
                  <a:pt x="525" y="232"/>
                  <a:pt x="514" y="256"/>
                  <a:pt x="500" y="279"/>
                </a:cubicBezTo>
                <a:cubicBezTo>
                  <a:pt x="492" y="293"/>
                  <a:pt x="476" y="309"/>
                  <a:pt x="452" y="330"/>
                </a:cubicBezTo>
                <a:cubicBezTo>
                  <a:pt x="399" y="378"/>
                  <a:pt x="399" y="378"/>
                  <a:pt x="399" y="378"/>
                </a:cubicBezTo>
                <a:cubicBezTo>
                  <a:pt x="397" y="307"/>
                  <a:pt x="397" y="307"/>
                  <a:pt x="397" y="307"/>
                </a:cubicBezTo>
                <a:cubicBezTo>
                  <a:pt x="396" y="295"/>
                  <a:pt x="396" y="283"/>
                  <a:pt x="396" y="271"/>
                </a:cubicBezTo>
                <a:cubicBezTo>
                  <a:pt x="396" y="172"/>
                  <a:pt x="321" y="87"/>
                  <a:pt x="219" y="70"/>
                </a:cubicBezTo>
                <a:cubicBezTo>
                  <a:pt x="215" y="70"/>
                  <a:pt x="211" y="69"/>
                  <a:pt x="207" y="69"/>
                </a:cubicBezTo>
                <a:cubicBezTo>
                  <a:pt x="204" y="92"/>
                  <a:pt x="202" y="108"/>
                  <a:pt x="199" y="118"/>
                </a:cubicBezTo>
                <a:cubicBezTo>
                  <a:pt x="188" y="163"/>
                  <a:pt x="161" y="206"/>
                  <a:pt x="120" y="254"/>
                </a:cubicBezTo>
                <a:cubicBezTo>
                  <a:pt x="116" y="257"/>
                  <a:pt x="116" y="257"/>
                  <a:pt x="116" y="257"/>
                </a:cubicBezTo>
                <a:cubicBezTo>
                  <a:pt x="84" y="301"/>
                  <a:pt x="67" y="357"/>
                  <a:pt x="67" y="416"/>
                </a:cubicBezTo>
                <a:close/>
                <a:moveTo>
                  <a:pt x="469" y="183"/>
                </a:moveTo>
                <a:cubicBezTo>
                  <a:pt x="471" y="176"/>
                  <a:pt x="474" y="164"/>
                  <a:pt x="477" y="147"/>
                </a:cubicBezTo>
                <a:cubicBezTo>
                  <a:pt x="486" y="105"/>
                  <a:pt x="486" y="105"/>
                  <a:pt x="486" y="105"/>
                </a:cubicBezTo>
                <a:cubicBezTo>
                  <a:pt x="525" y="125"/>
                  <a:pt x="525" y="125"/>
                  <a:pt x="525" y="125"/>
                </a:cubicBezTo>
                <a:cubicBezTo>
                  <a:pt x="545" y="135"/>
                  <a:pt x="559" y="143"/>
                  <a:pt x="567" y="150"/>
                </a:cubicBezTo>
                <a:cubicBezTo>
                  <a:pt x="650" y="213"/>
                  <a:pt x="700" y="309"/>
                  <a:pt x="700" y="414"/>
                </a:cubicBezTo>
                <a:cubicBezTo>
                  <a:pt x="700" y="610"/>
                  <a:pt x="544" y="767"/>
                  <a:pt x="350" y="767"/>
                </a:cubicBezTo>
                <a:cubicBezTo>
                  <a:pt x="157" y="767"/>
                  <a:pt x="0" y="610"/>
                  <a:pt x="0" y="416"/>
                </a:cubicBezTo>
                <a:cubicBezTo>
                  <a:pt x="0" y="342"/>
                  <a:pt x="22" y="272"/>
                  <a:pt x="64" y="216"/>
                </a:cubicBezTo>
                <a:cubicBezTo>
                  <a:pt x="66" y="214"/>
                  <a:pt x="66" y="214"/>
                  <a:pt x="66" y="214"/>
                </a:cubicBezTo>
                <a:cubicBezTo>
                  <a:pt x="70" y="209"/>
                  <a:pt x="70" y="209"/>
                  <a:pt x="70" y="209"/>
                </a:cubicBezTo>
                <a:cubicBezTo>
                  <a:pt x="105" y="169"/>
                  <a:pt x="126" y="135"/>
                  <a:pt x="135" y="101"/>
                </a:cubicBezTo>
                <a:cubicBezTo>
                  <a:pt x="137" y="93"/>
                  <a:pt x="140" y="69"/>
                  <a:pt x="143" y="31"/>
                </a:cubicBezTo>
                <a:cubicBezTo>
                  <a:pt x="146" y="0"/>
                  <a:pt x="146" y="0"/>
                  <a:pt x="146" y="0"/>
                </a:cubicBezTo>
                <a:cubicBezTo>
                  <a:pt x="177" y="1"/>
                  <a:pt x="177" y="1"/>
                  <a:pt x="177" y="1"/>
                </a:cubicBezTo>
                <a:cubicBezTo>
                  <a:pt x="202" y="1"/>
                  <a:pt x="219" y="3"/>
                  <a:pt x="231" y="5"/>
                </a:cubicBezTo>
                <a:cubicBezTo>
                  <a:pt x="346" y="24"/>
                  <a:pt x="435" y="110"/>
                  <a:pt x="457" y="219"/>
                </a:cubicBezTo>
                <a:cubicBezTo>
                  <a:pt x="462" y="207"/>
                  <a:pt x="466" y="195"/>
                  <a:pt x="469" y="183"/>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26" name="Google Shape;726;p6"/>
          <p:cNvSpPr/>
          <p:nvPr/>
        </p:nvSpPr>
        <p:spPr>
          <a:xfrm>
            <a:off x="8010559" y="1549039"/>
            <a:ext cx="2589977" cy="469359"/>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Clr>
                <a:srgbClr val="000000"/>
              </a:buClr>
              <a:buSzPts val="2000"/>
              <a:buFont typeface="Arial"/>
              <a:buNone/>
            </a:pPr>
            <a:r>
              <a:rPr b="0" i="0" lang="en-US" sz="2000" u="none" cap="none" strike="noStrike">
                <a:solidFill>
                  <a:schemeClr val="accent2"/>
                </a:solidFill>
                <a:latin typeface="Microsoft Yahei"/>
                <a:ea typeface="Microsoft Yahei"/>
                <a:cs typeface="Microsoft Yahei"/>
                <a:sym typeface="Microsoft Yahei"/>
              </a:rPr>
              <a:t>Data Sources</a:t>
            </a:r>
            <a:endParaRPr b="0" i="0" sz="2000" u="none" cap="none" strike="noStrike">
              <a:solidFill>
                <a:schemeClr val="accent2"/>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27" name="Google Shape;727;p6"/>
          <p:cNvSpPr/>
          <p:nvPr/>
        </p:nvSpPr>
        <p:spPr>
          <a:xfrm>
            <a:off x="8010550" y="1956375"/>
            <a:ext cx="3591000" cy="572424"/>
          </a:xfrm>
          <a:prstGeom prst="rect">
            <a:avLst/>
          </a:prstGeom>
          <a:noFill/>
          <a:ln>
            <a:noFill/>
          </a:ln>
        </p:spPr>
        <p:txBody>
          <a:bodyPr anchorCtr="0" anchor="t" bIns="45700" lIns="91425" spcFirstLastPara="1" rIns="91425" wrap="square" tIns="45700">
            <a:spAutoFit/>
          </a:bodyPr>
          <a:lstStyle/>
          <a:p>
            <a:pPr indent="-171450" lvl="0" marL="171450" marR="0" rtl="0" algn="l">
              <a:lnSpc>
                <a:spcPct val="130000"/>
              </a:lnSpc>
              <a:spcBef>
                <a:spcPts val="0"/>
              </a:spcBef>
              <a:spcAft>
                <a:spcPts val="0"/>
              </a:spcAft>
              <a:buClr>
                <a:srgbClr val="000000"/>
              </a:buClr>
              <a:buSzPts val="1200"/>
              <a:buFont typeface="Arial"/>
              <a:buChar char="•"/>
            </a:pPr>
            <a:r>
              <a:rPr b="0" i="1" lang="en-US" sz="1200" u="none" cap="none" strike="noStrike">
                <a:solidFill>
                  <a:srgbClr val="7F7F7F"/>
                </a:solidFill>
                <a:latin typeface="Arial"/>
                <a:ea typeface="Arial"/>
                <a:cs typeface="Arial"/>
                <a:sym typeface="Arial"/>
              </a:rPr>
              <a:t>Shanghai Garbage Classification System</a:t>
            </a:r>
            <a:endParaRPr/>
          </a:p>
          <a:p>
            <a:pPr indent="-171450" lvl="0" marL="171450" marR="0" rtl="0" algn="l">
              <a:lnSpc>
                <a:spcPct val="130000"/>
              </a:lnSpc>
              <a:spcBef>
                <a:spcPts val="0"/>
              </a:spcBef>
              <a:spcAft>
                <a:spcPts val="0"/>
              </a:spcAft>
              <a:buClr>
                <a:srgbClr val="000000"/>
              </a:buClr>
              <a:buSzPts val="1200"/>
              <a:buFont typeface="Arial"/>
              <a:buChar char="•"/>
            </a:pPr>
            <a:r>
              <a:rPr b="0" i="1" lang="en-US" sz="1200" u="none" cap="none" strike="noStrike">
                <a:solidFill>
                  <a:srgbClr val="7F7F7F"/>
                </a:solidFill>
                <a:latin typeface="Arial"/>
                <a:ea typeface="Arial"/>
                <a:cs typeface="Arial"/>
                <a:sym typeface="Arial"/>
              </a:rPr>
              <a:t>Flickr API</a:t>
            </a:r>
            <a:endParaRPr b="0" i="1" sz="1200" u="none" cap="none" strike="noStrike">
              <a:solidFill>
                <a:srgbClr val="7F7F7F"/>
              </a:solidFill>
              <a:latin typeface="Arial"/>
              <a:ea typeface="Arial"/>
              <a:cs typeface="Arial"/>
              <a:sym typeface="Arial"/>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28" name="Google Shape;728;p6"/>
          <p:cNvSpPr/>
          <p:nvPr/>
        </p:nvSpPr>
        <p:spPr>
          <a:xfrm>
            <a:off x="8010559" y="3159667"/>
            <a:ext cx="2589977" cy="469359"/>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Clr>
                <a:srgbClr val="000000"/>
              </a:buClr>
              <a:buSzPts val="2000"/>
              <a:buFont typeface="Arial"/>
              <a:buNone/>
            </a:pPr>
            <a:r>
              <a:rPr b="0" i="0" lang="en-US" sz="2000" u="none" cap="none" strike="noStrike">
                <a:solidFill>
                  <a:schemeClr val="accent2"/>
                </a:solidFill>
                <a:latin typeface="Microsoft Yahei"/>
                <a:ea typeface="Microsoft Yahei"/>
                <a:cs typeface="Microsoft Yahei"/>
                <a:sym typeface="Microsoft Yahei"/>
              </a:rPr>
              <a:t>Model Highlights </a:t>
            </a:r>
            <a:endParaRPr b="0" i="0" sz="2000" u="none" cap="none" strike="noStrike">
              <a:solidFill>
                <a:schemeClr val="accent2"/>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29" name="Google Shape;729;p6"/>
          <p:cNvSpPr/>
          <p:nvPr/>
        </p:nvSpPr>
        <p:spPr>
          <a:xfrm>
            <a:off x="8010558" y="3566991"/>
            <a:ext cx="3983646" cy="572424"/>
          </a:xfrm>
          <a:prstGeom prst="rect">
            <a:avLst/>
          </a:prstGeom>
          <a:noFill/>
          <a:ln>
            <a:noFill/>
          </a:ln>
        </p:spPr>
        <p:txBody>
          <a:bodyPr anchorCtr="0" anchor="t" bIns="45700" lIns="91425" spcFirstLastPara="1" rIns="91425" wrap="square" tIns="45700">
            <a:spAutoFit/>
          </a:bodyPr>
          <a:lstStyle/>
          <a:p>
            <a:pPr indent="-171450" lvl="0" marL="171450" marR="0" rtl="0" algn="l">
              <a:lnSpc>
                <a:spcPct val="130000"/>
              </a:lnSpc>
              <a:spcBef>
                <a:spcPts val="0"/>
              </a:spcBef>
              <a:spcAft>
                <a:spcPts val="0"/>
              </a:spcAft>
              <a:buClr>
                <a:srgbClr val="000000"/>
              </a:buClr>
              <a:buSzPts val="1200"/>
              <a:buFont typeface="Arial"/>
              <a:buChar char="•"/>
            </a:pPr>
            <a:r>
              <a:rPr b="0" i="1" lang="en-US" sz="1200" u="none" cap="none" strike="noStrike">
                <a:solidFill>
                  <a:srgbClr val="7F7F7F"/>
                </a:solidFill>
                <a:latin typeface="Arial"/>
                <a:ea typeface="Arial"/>
                <a:cs typeface="Arial"/>
                <a:sym typeface="Arial"/>
              </a:rPr>
              <a:t>Pre-processing: Kmeans, high similarity, G-Smote …</a:t>
            </a:r>
            <a:endParaRPr b="0" i="1" sz="1200" u="none" cap="none" strike="noStrike">
              <a:solidFill>
                <a:srgbClr val="7F7F7F"/>
              </a:solidFill>
              <a:latin typeface="Arial"/>
              <a:ea typeface="Arial"/>
              <a:cs typeface="Arial"/>
              <a:sym typeface="Arial"/>
            </a:endParaRPr>
          </a:p>
          <a:p>
            <a:pPr indent="-171450" lvl="0" marL="171450" marR="0" rtl="0" algn="l">
              <a:lnSpc>
                <a:spcPct val="130000"/>
              </a:lnSpc>
              <a:spcBef>
                <a:spcPts val="0"/>
              </a:spcBef>
              <a:spcAft>
                <a:spcPts val="0"/>
              </a:spcAft>
              <a:buClr>
                <a:srgbClr val="000000"/>
              </a:buClr>
              <a:buSzPts val="1200"/>
              <a:buFont typeface="Arial"/>
              <a:buChar char="•"/>
            </a:pPr>
            <a:r>
              <a:rPr b="0" i="1" lang="en-US" sz="1200" u="none" cap="none" strike="noStrike">
                <a:solidFill>
                  <a:srgbClr val="7F7F7F"/>
                </a:solidFill>
                <a:latin typeface="Arial"/>
                <a:ea typeface="Arial"/>
                <a:cs typeface="Arial"/>
                <a:sym typeface="Arial"/>
              </a:rPr>
              <a:t>MLP、CNN、ANN</a:t>
            </a:r>
            <a:endParaRPr b="0" i="0" sz="1200" u="none" cap="none" strike="noStrike">
              <a:solidFill>
                <a:srgbClr val="7F7F7F"/>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30" name="Google Shape;730;p6"/>
          <p:cNvSpPr/>
          <p:nvPr/>
        </p:nvSpPr>
        <p:spPr>
          <a:xfrm>
            <a:off x="8010546" y="4721850"/>
            <a:ext cx="3697500" cy="469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cap="none" strike="noStrike">
                <a:solidFill>
                  <a:srgbClr val="3F3F3F"/>
                </a:solidFill>
                <a:latin typeface="Microsoft Yahei"/>
                <a:ea typeface="Microsoft Yahei"/>
                <a:cs typeface="Microsoft Yahei"/>
                <a:sym typeface="Microsoft Yahei"/>
              </a:rPr>
              <a:t>Visualization &amp; Online App</a:t>
            </a:r>
            <a:endParaRPr b="0" i="0" sz="2000" u="none" cap="none" strike="noStrike">
              <a:solidFill>
                <a:schemeClr val="dk2"/>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31" name="Google Shape;731;p6"/>
          <p:cNvSpPr/>
          <p:nvPr/>
        </p:nvSpPr>
        <p:spPr>
          <a:xfrm>
            <a:off x="8010559" y="5129164"/>
            <a:ext cx="3378532" cy="572424"/>
          </a:xfrm>
          <a:prstGeom prst="rect">
            <a:avLst/>
          </a:prstGeom>
          <a:noFill/>
          <a:ln>
            <a:noFill/>
          </a:ln>
        </p:spPr>
        <p:txBody>
          <a:bodyPr anchorCtr="0" anchor="t" bIns="45700" lIns="91425" spcFirstLastPara="1" rIns="91425" wrap="square" tIns="45700">
            <a:spAutoFit/>
          </a:bodyPr>
          <a:lstStyle/>
          <a:p>
            <a:pPr indent="-171450" lvl="0" marL="171450" marR="0" rtl="0" algn="l">
              <a:lnSpc>
                <a:spcPct val="130000"/>
              </a:lnSpc>
              <a:spcBef>
                <a:spcPts val="0"/>
              </a:spcBef>
              <a:spcAft>
                <a:spcPts val="0"/>
              </a:spcAft>
              <a:buClr>
                <a:schemeClr val="dk1"/>
              </a:buClr>
              <a:buSzPts val="1200"/>
              <a:buFont typeface="Arial"/>
              <a:buChar char="•"/>
            </a:pPr>
            <a:r>
              <a:rPr b="0" i="1" lang="en-US" sz="1200" u="none" cap="none" strike="noStrike">
                <a:solidFill>
                  <a:srgbClr val="7F7F7F"/>
                </a:solidFill>
                <a:latin typeface="Arial"/>
                <a:ea typeface="Arial"/>
                <a:cs typeface="Arial"/>
                <a:sym typeface="Arial"/>
              </a:rPr>
              <a:t>Bokeh iterative plot</a:t>
            </a:r>
            <a:endParaRPr/>
          </a:p>
          <a:p>
            <a:pPr indent="-171450" lvl="0" marL="171450" marR="0" rtl="0" algn="l">
              <a:lnSpc>
                <a:spcPct val="130000"/>
              </a:lnSpc>
              <a:spcBef>
                <a:spcPts val="0"/>
              </a:spcBef>
              <a:spcAft>
                <a:spcPts val="0"/>
              </a:spcAft>
              <a:buClr>
                <a:schemeClr val="dk1"/>
              </a:buClr>
              <a:buSzPts val="1200"/>
              <a:buFont typeface="Arial"/>
              <a:buChar char="•"/>
            </a:pPr>
            <a:r>
              <a:rPr b="0" i="1" lang="en-US" sz="1200" u="none" cap="none" strike="noStrike">
                <a:solidFill>
                  <a:srgbClr val="7F7F7F"/>
                </a:solidFill>
                <a:latin typeface="Arial"/>
                <a:ea typeface="Arial"/>
                <a:cs typeface="Arial"/>
                <a:sym typeface="Arial"/>
              </a:rPr>
              <a:t>Gradio online prediction</a:t>
            </a:r>
            <a:endParaRPr b="0" i="1" sz="1200" u="none" cap="none" strike="noStrike">
              <a:solidFill>
                <a:srgbClr val="7F7F7F"/>
              </a:solidFill>
              <a:latin typeface="Arial"/>
              <a:ea typeface="Arial"/>
              <a:cs typeface="Arial"/>
              <a:sym typeface="Arial"/>
            </a:endParaRPr>
          </a:p>
        </p:txBody>
      </p: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32" name="Google Shape;732;p6"/>
          <p:cNvGrpSpPr/>
          <p:nvPr/>
        </p:nvGrpSpPr>
        <p:grpSpPr>
          <a:xfrm>
            <a:off x="7254195" y="3490253"/>
            <a:ext cx="296660" cy="349374"/>
            <a:chOff x="7111003" y="3051102"/>
            <a:chExt cx="360064" cy="424044"/>
          </a:xfrm>
        </p:grpSpPr>
        <p:sp>
          <p:nvSpPr>
            <p:cNvPr id="733" name="Google Shape;733;p6"/>
            <p:cNvSpPr/>
            <p:nvPr/>
          </p:nvSpPr>
          <p:spPr>
            <a:xfrm>
              <a:off x="7111003" y="3051102"/>
              <a:ext cx="360064" cy="424044"/>
            </a:xfrm>
            <a:custGeom>
              <a:rect b="b" l="l" r="r" t="t"/>
              <a:pathLst>
                <a:path extrusionOk="0" h="766" w="650">
                  <a:moveTo>
                    <a:pt x="376" y="724"/>
                  </a:moveTo>
                  <a:cubicBezTo>
                    <a:pt x="321" y="676"/>
                    <a:pt x="321" y="676"/>
                    <a:pt x="321" y="676"/>
                  </a:cubicBezTo>
                  <a:cubicBezTo>
                    <a:pt x="311" y="667"/>
                    <a:pt x="302" y="659"/>
                    <a:pt x="292" y="651"/>
                  </a:cubicBezTo>
                  <a:cubicBezTo>
                    <a:pt x="291" y="649"/>
                    <a:pt x="291" y="649"/>
                    <a:pt x="291" y="649"/>
                  </a:cubicBezTo>
                  <a:cubicBezTo>
                    <a:pt x="108" y="487"/>
                    <a:pt x="67" y="384"/>
                    <a:pt x="67" y="324"/>
                  </a:cubicBezTo>
                  <a:cubicBezTo>
                    <a:pt x="67" y="182"/>
                    <a:pt x="183" y="66"/>
                    <a:pt x="325" y="66"/>
                  </a:cubicBezTo>
                  <a:cubicBezTo>
                    <a:pt x="468" y="66"/>
                    <a:pt x="584" y="182"/>
                    <a:pt x="584" y="324"/>
                  </a:cubicBezTo>
                  <a:cubicBezTo>
                    <a:pt x="584" y="378"/>
                    <a:pt x="550" y="468"/>
                    <a:pt x="406" y="607"/>
                  </a:cubicBezTo>
                  <a:cubicBezTo>
                    <a:pt x="457" y="651"/>
                    <a:pt x="457" y="651"/>
                    <a:pt x="457" y="651"/>
                  </a:cubicBezTo>
                  <a:cubicBezTo>
                    <a:pt x="586" y="525"/>
                    <a:pt x="650" y="416"/>
                    <a:pt x="650" y="324"/>
                  </a:cubicBezTo>
                  <a:cubicBezTo>
                    <a:pt x="650" y="145"/>
                    <a:pt x="505" y="0"/>
                    <a:pt x="325" y="0"/>
                  </a:cubicBezTo>
                  <a:cubicBezTo>
                    <a:pt x="146" y="0"/>
                    <a:pt x="0" y="145"/>
                    <a:pt x="0" y="324"/>
                  </a:cubicBezTo>
                  <a:cubicBezTo>
                    <a:pt x="0" y="443"/>
                    <a:pt x="109" y="591"/>
                    <a:pt x="325" y="766"/>
                  </a:cubicBezTo>
                  <a:cubicBezTo>
                    <a:pt x="342" y="752"/>
                    <a:pt x="359" y="738"/>
                    <a:pt x="376" y="724"/>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sp>
          <p:nvSpPr>
            <p:cNvPr id="734" name="Google Shape;734;p6"/>
            <p:cNvSpPr/>
            <p:nvPr/>
          </p:nvSpPr>
          <p:spPr>
            <a:xfrm>
              <a:off x="7201588" y="3140941"/>
              <a:ext cx="178895" cy="178895"/>
            </a:xfrm>
            <a:custGeom>
              <a:rect b="b" l="l" r="r" t="t"/>
              <a:pathLst>
                <a:path extrusionOk="0" h="283" w="283">
                  <a:moveTo>
                    <a:pt x="141" y="217"/>
                  </a:moveTo>
                  <a:cubicBezTo>
                    <a:pt x="183" y="217"/>
                    <a:pt x="216" y="183"/>
                    <a:pt x="216" y="142"/>
                  </a:cubicBezTo>
                  <a:cubicBezTo>
                    <a:pt x="216" y="100"/>
                    <a:pt x="183" y="67"/>
                    <a:pt x="141" y="67"/>
                  </a:cubicBezTo>
                  <a:cubicBezTo>
                    <a:pt x="100" y="67"/>
                    <a:pt x="66" y="100"/>
                    <a:pt x="66" y="142"/>
                  </a:cubicBezTo>
                  <a:cubicBezTo>
                    <a:pt x="66" y="183"/>
                    <a:pt x="100" y="217"/>
                    <a:pt x="141" y="217"/>
                  </a:cubicBezTo>
                  <a:close/>
                  <a:moveTo>
                    <a:pt x="141" y="283"/>
                  </a:moveTo>
                  <a:cubicBezTo>
                    <a:pt x="63" y="283"/>
                    <a:pt x="0" y="220"/>
                    <a:pt x="0" y="142"/>
                  </a:cubicBezTo>
                  <a:cubicBezTo>
                    <a:pt x="0" y="63"/>
                    <a:pt x="63" y="0"/>
                    <a:pt x="141" y="0"/>
                  </a:cubicBezTo>
                  <a:cubicBezTo>
                    <a:pt x="220" y="0"/>
                    <a:pt x="283" y="63"/>
                    <a:pt x="283" y="142"/>
                  </a:cubicBezTo>
                  <a:cubicBezTo>
                    <a:pt x="283" y="220"/>
                    <a:pt x="220" y="283"/>
                    <a:pt x="141" y="283"/>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gr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35" name="Google Shape;735;p6"/>
          <p:cNvSpPr/>
          <p:nvPr/>
        </p:nvSpPr>
        <p:spPr>
          <a:xfrm>
            <a:off x="5909687" y="5248134"/>
            <a:ext cx="793264" cy="355385"/>
          </a:xfrm>
          <a:custGeom>
            <a:rect b="b" l="l" r="r" t="t"/>
            <a:pathLst>
              <a:path extrusionOk="0" h="355385" w="793264">
                <a:moveTo>
                  <a:pt x="0" y="355385"/>
                </a:moveTo>
                <a:cubicBezTo>
                  <a:pt x="248389" y="203968"/>
                  <a:pt x="514923" y="84560"/>
                  <a:pt x="793264" y="0"/>
                </a:cubicBezTo>
                <a:lnTo>
                  <a:pt x="0" y="355385"/>
                </a:lnTo>
                <a:close/>
              </a:path>
              <a:path extrusionOk="0" fill="none" h="355385" w="793264">
                <a:moveTo>
                  <a:pt x="0" y="355385"/>
                </a:moveTo>
                <a:cubicBezTo>
                  <a:pt x="248389" y="203968"/>
                  <a:pt x="514923" y="84560"/>
                  <a:pt x="793264" y="0"/>
                </a:cubicBezTo>
              </a:path>
            </a:pathLst>
          </a:custGeom>
          <a:noFill/>
          <a:ln cap="flat" cmpd="sng" w="254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36" name="Google Shape;736;p6"/>
          <p:cNvSpPr/>
          <p:nvPr/>
        </p:nvSpPr>
        <p:spPr>
          <a:xfrm>
            <a:off x="5090999" y="3627525"/>
            <a:ext cx="1611467" cy="632996"/>
          </a:xfrm>
          <a:custGeom>
            <a:rect b="b" l="l" r="r" t="t"/>
            <a:pathLst>
              <a:path extrusionOk="0" h="632996" w="1611467">
                <a:moveTo>
                  <a:pt x="0" y="632996"/>
                </a:moveTo>
                <a:cubicBezTo>
                  <a:pt x="496482" y="330342"/>
                  <a:pt x="1041731" y="116164"/>
                  <a:pt x="1611467" y="0"/>
                </a:cubicBezTo>
                <a:lnTo>
                  <a:pt x="0" y="632996"/>
                </a:lnTo>
                <a:close/>
              </a:path>
              <a:path extrusionOk="0" fill="none" h="632996" w="1611467">
                <a:moveTo>
                  <a:pt x="0" y="632996"/>
                </a:moveTo>
                <a:cubicBezTo>
                  <a:pt x="496482" y="330342"/>
                  <a:pt x="1041731" y="116164"/>
                  <a:pt x="1611467" y="0"/>
                </a:cubicBezTo>
              </a:path>
            </a:pathLst>
          </a:custGeom>
          <a:noFill/>
          <a:ln cap="flat" cmpd="sng" w="254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37" name="Google Shape;737;p6"/>
          <p:cNvSpPr/>
          <p:nvPr/>
        </p:nvSpPr>
        <p:spPr>
          <a:xfrm>
            <a:off x="4273868" y="2036882"/>
            <a:ext cx="2405033" cy="883193"/>
          </a:xfrm>
          <a:custGeom>
            <a:rect b="b" l="l" r="r" t="t"/>
            <a:pathLst>
              <a:path extrusionOk="0" h="883193" w="2405033">
                <a:moveTo>
                  <a:pt x="0" y="883193"/>
                </a:moveTo>
                <a:cubicBezTo>
                  <a:pt x="736227" y="434391"/>
                  <a:pt x="1553324" y="134331"/>
                  <a:pt x="2405033" y="0"/>
                </a:cubicBezTo>
                <a:lnTo>
                  <a:pt x="0" y="883193"/>
                </a:lnTo>
                <a:close/>
              </a:path>
              <a:path extrusionOk="0" fill="none" h="883193" w="2405033">
                <a:moveTo>
                  <a:pt x="0" y="883193"/>
                </a:moveTo>
                <a:cubicBezTo>
                  <a:pt x="736227" y="434391"/>
                  <a:pt x="1553324" y="134331"/>
                  <a:pt x="2405033" y="0"/>
                </a:cubicBezTo>
              </a:path>
            </a:pathLst>
          </a:custGeom>
          <a:noFill/>
          <a:ln cap="flat" cmpd="sng" w="254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38" name="Google Shape;738;p6"/>
          <p:cNvSpPr txBox="1"/>
          <p:nvPr/>
        </p:nvSpPr>
        <p:spPr>
          <a:xfrm>
            <a:off x="386923" y="334692"/>
            <a:ext cx="35910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2"/>
                </a:solidFill>
                <a:latin typeface="Microsoft Yahei"/>
                <a:ea typeface="Microsoft Yahei"/>
                <a:cs typeface="Microsoft Yahei"/>
                <a:sym typeface="Microsoft Yahei"/>
              </a:rPr>
              <a:t>Conclusion</a:t>
            </a:r>
            <a:endParaRPr b="0" i="0" sz="4000" u="none" cap="none" strike="noStrike">
              <a:solidFill>
                <a:schemeClr val="dk2"/>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39" name="Google Shape;739;p6"/>
          <p:cNvCxnSpPr/>
          <p:nvPr/>
        </p:nvCxnSpPr>
        <p:spPr>
          <a:xfrm>
            <a:off x="578023" y="1055011"/>
            <a:ext cx="393300" cy="0"/>
          </a:xfrm>
          <a:prstGeom prst="straightConnector1">
            <a:avLst/>
          </a:prstGeom>
          <a:noFill/>
          <a:ln cap="flat" cmpd="sng" w="25400">
            <a:solidFill>
              <a:schemeClr val="accent1"/>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40" name="Google Shape;740;p6"/>
          <p:cNvSpPr/>
          <p:nvPr/>
        </p:nvSpPr>
        <p:spPr>
          <a:xfrm>
            <a:off x="3158593" y="2003387"/>
            <a:ext cx="271180" cy="297288"/>
          </a:xfrm>
          <a:custGeom>
            <a:rect b="b" l="l" r="r" t="t"/>
            <a:pathLst>
              <a:path extrusionOk="0" h="151986" w="244844">
                <a:moveTo>
                  <a:pt x="122422" y="0"/>
                </a:moveTo>
                <a:lnTo>
                  <a:pt x="244844" y="122422"/>
                </a:lnTo>
                <a:lnTo>
                  <a:pt x="215280" y="151986"/>
                </a:lnTo>
                <a:lnTo>
                  <a:pt x="122422" y="59128"/>
                </a:lnTo>
                <a:lnTo>
                  <a:pt x="29564" y="151986"/>
                </a:lnTo>
                <a:lnTo>
                  <a:pt x="0" y="122422"/>
                </a:lnTo>
                <a:close/>
              </a:path>
            </a:pathLst>
          </a:custGeom>
          <a:gradFill>
            <a:gsLst>
              <a:gs pos="0">
                <a:srgbClr val="FFFFFF">
                  <a:alpha val="0"/>
                </a:srgbClr>
              </a:gs>
              <a:gs pos="25000">
                <a:srgbClr val="FFFFFF">
                  <a:alpha val="0"/>
                </a:srgbClr>
              </a:gs>
              <a:gs pos="85000">
                <a:srgbClr val="FFFFFF">
                  <a:alpha val="74117"/>
                </a:srgbClr>
              </a:gs>
              <a:gs pos="100000">
                <a:srgbClr val="FFFFFF">
                  <a:alpha val="74117"/>
                </a:srgbClr>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41" name="Google Shape;741;p6"/>
          <p:cNvCxnSpPr/>
          <p:nvPr/>
        </p:nvCxnSpPr>
        <p:spPr>
          <a:xfrm flipH="1">
            <a:off x="824857" y="5554218"/>
            <a:ext cx="147787" cy="261402"/>
          </a:xfrm>
          <a:prstGeom prst="straightConnector1">
            <a:avLst/>
          </a:prstGeom>
          <a:noFill/>
          <a:ln cap="flat" cmpd="sng" w="19050">
            <a:solidFill>
              <a:srgbClr val="D8D8D8"/>
            </a:solidFill>
            <a:prstDash val="solid"/>
            <a:miter lim="800000"/>
            <a:headEnd len="sm" w="sm" type="none"/>
            <a:tailEnd len="sm" w="sm" type="none"/>
          </a:ln>
        </p:spPr>
      </p:cxn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42" name="Google Shape;742;p6"/>
          <p:cNvCxnSpPr/>
          <p:nvPr/>
        </p:nvCxnSpPr>
        <p:spPr>
          <a:xfrm>
            <a:off x="435769" y="6263758"/>
            <a:ext cx="140495" cy="0"/>
          </a:xfrm>
          <a:prstGeom prst="straightConnector1">
            <a:avLst/>
          </a:prstGeom>
          <a:noFill/>
          <a:ln cap="flat" cmpd="sng" w="19050">
            <a:solidFill>
              <a:srgbClr val="D8D8D8"/>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43" name="Google Shape;743;p6"/>
          <p:cNvSpPr/>
          <p:nvPr/>
        </p:nvSpPr>
        <p:spPr>
          <a:xfrm rot="-3642302">
            <a:off x="605773" y="6123706"/>
            <a:ext cx="71441" cy="71441"/>
          </a:xfrm>
          <a:prstGeom prst="ellipse">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44" name="Google Shape;744;p6"/>
          <p:cNvSpPr/>
          <p:nvPr/>
        </p:nvSpPr>
        <p:spPr>
          <a:xfrm rot="-3642302">
            <a:off x="673140" y="6003635"/>
            <a:ext cx="71441" cy="71441"/>
          </a:xfrm>
          <a:prstGeom prst="ellipse">
            <a:avLst/>
          </a:prstGeom>
          <a:solidFill>
            <a:schemeClr val="accent2"/>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45" name="Google Shape;745;p6"/>
          <p:cNvSpPr/>
          <p:nvPr/>
        </p:nvSpPr>
        <p:spPr>
          <a:xfrm rot="-3642302">
            <a:off x="740507" y="5883564"/>
            <a:ext cx="71441" cy="71441"/>
          </a:xfrm>
          <a:prstGeom prst="ellipse">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50" name="Google Shape;750;g17c1caf5870_1_312"/>
          <p:cNvSpPr txBox="1"/>
          <p:nvPr/>
        </p:nvSpPr>
        <p:spPr>
          <a:xfrm>
            <a:off x="4185258" y="319242"/>
            <a:ext cx="35910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2"/>
                </a:solidFill>
                <a:latin typeface="Microsoft Yahei"/>
                <a:ea typeface="Microsoft Yahei"/>
                <a:cs typeface="Microsoft Yahei"/>
                <a:sym typeface="Microsoft Yahei"/>
              </a:rPr>
              <a:t>Conclusion</a:t>
            </a:r>
            <a:endParaRPr b="0" i="0" sz="4000" u="none" cap="none" strike="noStrike">
              <a:solidFill>
                <a:schemeClr val="dk2"/>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51" name="Google Shape;751;g17c1caf5870_1_312"/>
          <p:cNvCxnSpPr/>
          <p:nvPr/>
        </p:nvCxnSpPr>
        <p:spPr>
          <a:xfrm>
            <a:off x="5784076" y="1027252"/>
            <a:ext cx="393300" cy="0"/>
          </a:xfrm>
          <a:prstGeom prst="straightConnector1">
            <a:avLst/>
          </a:prstGeom>
          <a:noFill/>
          <a:ln cap="flat" cmpd="sng" w="25400">
            <a:solidFill>
              <a:schemeClr val="accent1"/>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52" name="Google Shape;752;g17c1caf5870_1_312"/>
          <p:cNvSpPr/>
          <p:nvPr/>
        </p:nvSpPr>
        <p:spPr>
          <a:xfrm>
            <a:off x="11206375" y="6465651"/>
            <a:ext cx="102000" cy="102000"/>
          </a:xfrm>
          <a:prstGeom prst="ellipse">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53" name="Google Shape;753;g17c1caf5870_1_312"/>
          <p:cNvSpPr/>
          <p:nvPr/>
        </p:nvSpPr>
        <p:spPr>
          <a:xfrm>
            <a:off x="11403008" y="6465651"/>
            <a:ext cx="102000" cy="102000"/>
          </a:xfrm>
          <a:prstGeom prst="ellipse">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54" name="Google Shape;754;g17c1caf5870_1_312"/>
          <p:cNvSpPr/>
          <p:nvPr/>
        </p:nvSpPr>
        <p:spPr>
          <a:xfrm>
            <a:off x="11599641" y="6465651"/>
            <a:ext cx="102000" cy="102000"/>
          </a:xfrm>
          <a:prstGeom prst="ellipse">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55" name="Google Shape;755;g17c1caf5870_1_312"/>
          <p:cNvCxnSpPr/>
          <p:nvPr/>
        </p:nvCxnSpPr>
        <p:spPr>
          <a:xfrm>
            <a:off x="961444" y="6516667"/>
            <a:ext cx="10038600" cy="0"/>
          </a:xfrm>
          <a:prstGeom prst="straightConnector1">
            <a:avLst/>
          </a:prstGeom>
          <a:noFill/>
          <a:ln cap="flat" cmpd="sng" w="12700">
            <a:solidFill>
              <a:srgbClr val="D8D8D8"/>
            </a:solidFill>
            <a:prstDash val="solid"/>
            <a:miter lim="800000"/>
            <a:headEnd len="sm" w="sm" type="none"/>
            <a:tailEnd len="sm" w="sm" type="none"/>
          </a:ln>
        </p:spPr>
      </p:cxn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56" name="Google Shape;756;g17c1caf5870_1_312"/>
          <p:cNvCxnSpPr/>
          <p:nvPr/>
        </p:nvCxnSpPr>
        <p:spPr>
          <a:xfrm>
            <a:off x="490323" y="6516667"/>
            <a:ext cx="221100" cy="0"/>
          </a:xfrm>
          <a:prstGeom prst="straightConnector1">
            <a:avLst/>
          </a:prstGeom>
          <a:noFill/>
          <a:ln cap="flat" cmpd="sng" w="12700">
            <a:solidFill>
              <a:srgbClr val="D8D8D8"/>
            </a:solidFill>
            <a:prstDash val="solid"/>
            <a:miter lim="800000"/>
            <a:headEnd len="sm" w="sm" type="none"/>
            <a:tailEnd len="sm" w="sm" type="none"/>
          </a:ln>
        </p:spPr>
      </p:cxn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57" name="Google Shape;757;g17c1caf5870_1_312"/>
          <p:cNvCxnSpPr/>
          <p:nvPr/>
        </p:nvCxnSpPr>
        <p:spPr>
          <a:xfrm>
            <a:off x="876535" y="6465651"/>
            <a:ext cx="30000" cy="94800"/>
          </a:xfrm>
          <a:prstGeom prst="straightConnector1">
            <a:avLst/>
          </a:prstGeom>
          <a:noFill/>
          <a:ln cap="flat" cmpd="sng" w="12700">
            <a:solidFill>
              <a:srgbClr val="D8D8D8"/>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58" name="Google Shape;758;g17c1caf5870_1_312"/>
          <p:cNvSpPr/>
          <p:nvPr/>
        </p:nvSpPr>
        <p:spPr>
          <a:xfrm flipH="1">
            <a:off x="764476" y="6469828"/>
            <a:ext cx="94500" cy="90600"/>
          </a:xfrm>
          <a:prstGeom prst="parallelogram">
            <a:avLst>
              <a:gd fmla="val 32876"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pic>
        <p:nvPicPr>
          <p:cNvPr id="759" name="Google Shape;759;g17c1caf5870_1_312"/>
          <p:cNvPicPr preferRelativeResize="0"/>
          <p:nvPr/>
        </p:nvPicPr>
        <p:blipFill rotWithShape="1">
          <a:blip r:embed="rId3">
            <a:alphaModFix/>
          </a:blip>
          <a:srcRect b="5578" l="9416" r="2340" t="5577"/>
          <a:stretch/>
        </p:blipFill>
        <p:spPr>
          <a:xfrm>
            <a:off x="156000" y="1308090"/>
            <a:ext cx="11880000" cy="3588235"/>
          </a:xfrm>
          <a:prstGeom prst="rect">
            <a:avLst/>
          </a:prstGeom>
          <a:noFill/>
          <a:ln>
            <a:noFill/>
          </a:ln>
        </p:spPr>
      </p:pic>
      <p:sp>
        <p:nvSpPr>
          <p:cNvPr id="760" name="Google Shape;760;g17c1caf5870_1_312"/>
          <p:cNvSpPr txBox="1"/>
          <p:nvPr/>
        </p:nvSpPr>
        <p:spPr>
          <a:xfrm>
            <a:off x="230442" y="4822154"/>
            <a:ext cx="10881300" cy="1585019"/>
          </a:xfrm>
          <a:prstGeom prst="rect">
            <a:avLst/>
          </a:prstGeom>
          <a:noFill/>
          <a:ln>
            <a:noFill/>
          </a:ln>
        </p:spPr>
        <p:txBody>
          <a:bodyPr anchorCtr="0" anchor="t" bIns="91425" lIns="91425" spcFirstLastPara="1" rIns="91425" wrap="square" tIns="91425">
            <a:spAutoFit/>
          </a:bodyPr>
          <a:lstStyle/>
          <a:p>
            <a:pPr indent="0" lvl="0" marL="133350" marR="0" rtl="0" algn="l">
              <a:lnSpc>
                <a:spcPct val="130000"/>
              </a:lnSpc>
              <a:spcBef>
                <a:spcPts val="0"/>
              </a:spcBef>
              <a:spcAft>
                <a:spcPts val="0"/>
              </a:spcAft>
              <a:buNone/>
            </a:pPr>
            <a:r>
              <a:rPr b="0" i="0" lang="en-US" sz="1400" u="none" cap="none" strike="noStrike">
                <a:solidFill>
                  <a:srgbClr val="212121"/>
                </a:solidFill>
                <a:latin typeface="Roboto"/>
                <a:ea typeface="Roboto"/>
                <a:cs typeface="Roboto"/>
                <a:sym typeface="Roboto"/>
              </a:rPr>
              <a:t>Based on Shanghai Garbage Classification System, we propose our solution to help citizens to obtain the accurate trash type based on the images so that the difficulty of protecting environment is lower. We Fetch the images of garbage by designing our </a:t>
            </a:r>
            <a:r>
              <a:rPr b="1" i="0" lang="en-US" sz="1400" u="none" cap="none" strike="noStrike">
                <a:solidFill>
                  <a:srgbClr val="212121"/>
                </a:solidFill>
                <a:latin typeface="Roboto"/>
                <a:ea typeface="Roboto"/>
                <a:cs typeface="Roboto"/>
                <a:sym typeface="Roboto"/>
              </a:rPr>
              <a:t>scrawler</a:t>
            </a:r>
            <a:r>
              <a:rPr b="0" i="0" lang="en-US" sz="1400" u="none" cap="none" strike="noStrike">
                <a:solidFill>
                  <a:srgbClr val="212121"/>
                </a:solidFill>
                <a:latin typeface="Roboto"/>
                <a:ea typeface="Roboto"/>
                <a:cs typeface="Roboto"/>
                <a:sym typeface="Roboto"/>
              </a:rPr>
              <a:t> and modify their labels like Recyclable - Glasses to adapt our multi-class garbage classification model. And some data pre-preprocessing technologies, such as </a:t>
            </a:r>
            <a:r>
              <a:rPr b="1" i="0" lang="en-US" sz="1400" u="none" cap="none" strike="noStrike">
                <a:solidFill>
                  <a:srgbClr val="212121"/>
                </a:solidFill>
                <a:latin typeface="Roboto"/>
                <a:ea typeface="Roboto"/>
                <a:cs typeface="Roboto"/>
                <a:sym typeface="Roboto"/>
              </a:rPr>
              <a:t>Kmeans</a:t>
            </a:r>
            <a:r>
              <a:rPr b="0" i="0" lang="en-US" sz="1400" u="none" cap="none" strike="noStrike">
                <a:solidFill>
                  <a:srgbClr val="212121"/>
                </a:solidFill>
                <a:latin typeface="Roboto"/>
                <a:ea typeface="Roboto"/>
                <a:cs typeface="Roboto"/>
                <a:sym typeface="Roboto"/>
              </a:rPr>
              <a:t>, </a:t>
            </a:r>
            <a:r>
              <a:rPr b="1" i="0" lang="en-US" sz="1400" u="none" cap="none" strike="noStrike">
                <a:solidFill>
                  <a:srgbClr val="212121"/>
                </a:solidFill>
                <a:latin typeface="Roboto"/>
                <a:ea typeface="Roboto"/>
                <a:cs typeface="Roboto"/>
                <a:sym typeface="Roboto"/>
              </a:rPr>
              <a:t>Geometric Smote</a:t>
            </a:r>
            <a:r>
              <a:rPr b="0" i="0" lang="en-US" sz="1400" u="none" cap="none" strike="noStrike">
                <a:solidFill>
                  <a:srgbClr val="212121"/>
                </a:solidFill>
                <a:latin typeface="Roboto"/>
                <a:ea typeface="Roboto"/>
                <a:cs typeface="Roboto"/>
                <a:sym typeface="Roboto"/>
              </a:rPr>
              <a:t>, etc., are used in our research. Based on the optimal model among </a:t>
            </a:r>
            <a:r>
              <a:rPr b="1" i="0" lang="en-US" sz="1400" u="none" cap="none" strike="noStrike">
                <a:solidFill>
                  <a:srgbClr val="212121"/>
                </a:solidFill>
                <a:latin typeface="Roboto"/>
                <a:ea typeface="Roboto"/>
                <a:cs typeface="Roboto"/>
                <a:sym typeface="Roboto"/>
              </a:rPr>
              <a:t>MLP, CNN, and ANN</a:t>
            </a:r>
            <a:r>
              <a:rPr b="0" i="0" lang="en-US" sz="1400" u="none" cap="none" strike="noStrike">
                <a:solidFill>
                  <a:srgbClr val="212121"/>
                </a:solidFill>
                <a:latin typeface="Roboto"/>
                <a:ea typeface="Roboto"/>
                <a:cs typeface="Roboto"/>
                <a:sym typeface="Roboto"/>
              </a:rPr>
              <a:t>, users can get quick and accurate judgments on the waste types, improving the garbage classification quality.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65" name="Google Shape;765;g1745f6b6926_1_97"/>
          <p:cNvSpPr txBox="1"/>
          <p:nvPr/>
        </p:nvSpPr>
        <p:spPr>
          <a:xfrm>
            <a:off x="386923" y="334692"/>
            <a:ext cx="35910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2"/>
                </a:solidFill>
                <a:latin typeface="Microsoft Yahei"/>
                <a:ea typeface="Microsoft Yahei"/>
                <a:cs typeface="Microsoft Yahei"/>
                <a:sym typeface="Microsoft Yahei"/>
              </a:rPr>
              <a:t>References</a:t>
            </a:r>
            <a:endParaRPr b="0" i="0" sz="4000" u="none" cap="none" strike="noStrike">
              <a:solidFill>
                <a:schemeClr val="dk2"/>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66" name="Google Shape;766;g1745f6b6926_1_97"/>
          <p:cNvCxnSpPr/>
          <p:nvPr/>
        </p:nvCxnSpPr>
        <p:spPr>
          <a:xfrm>
            <a:off x="512323" y="1039561"/>
            <a:ext cx="393300" cy="0"/>
          </a:xfrm>
          <a:prstGeom prst="straightConnector1">
            <a:avLst/>
          </a:prstGeom>
          <a:noFill/>
          <a:ln cap="flat" cmpd="sng" w="25400">
            <a:solidFill>
              <a:schemeClr val="accent1"/>
            </a:solidFill>
            <a:prstDash val="solid"/>
            <a:miter lim="800000"/>
            <a:headEnd len="sm" w="sm" type="none"/>
            <a:tailEnd len="sm" w="sm" type="none"/>
          </a:ln>
        </p:spPr>
      </p:cxnSp>
      <p:sp>
        <p:nvSpPr>
          <p:cNvPr id="767" name="Google Shape;767;g1745f6b6926_1_97"/>
          <p:cNvSpPr txBox="1"/>
          <p:nvPr/>
        </p:nvSpPr>
        <p:spPr>
          <a:xfrm>
            <a:off x="512325" y="1390125"/>
            <a:ext cx="11133900" cy="23826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[1] </a:t>
            </a:r>
            <a:r>
              <a:rPr lang="en-US">
                <a:solidFill>
                  <a:srgbClr val="222222"/>
                </a:solidFill>
                <a:highlight>
                  <a:srgbClr val="FFFFFF"/>
                </a:highlight>
              </a:rPr>
              <a:t>Yang, J., Zeng, Z., Wang, K., Zou, H., &amp; Xie, L. (2021). GarbageNet: a unified learning framework for robust garbage classification. IEEE Transactions on Artificial Intelligence, 2(4), 372-380.</a:t>
            </a:r>
            <a:endParaRPr b="0" i="0" sz="1400" u="none" cap="none" strike="noStrike">
              <a:solidFill>
                <a:schemeClr val="dk1"/>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[2] </a:t>
            </a:r>
            <a:r>
              <a:rPr lang="en-US">
                <a:solidFill>
                  <a:srgbClr val="222222"/>
                </a:solidFill>
                <a:highlight>
                  <a:srgbClr val="FFFFFF"/>
                </a:highlight>
              </a:rPr>
              <a:t>Ishii, M., &amp; Sato, A. (2017, November). Layer-wise weight decay for deep neural networks. In Pacific-Rim Symposium on Image and Video Technology (pp. 276-289). Springer, Cham.</a:t>
            </a:r>
            <a:endParaRPr b="0" i="0" sz="1400" u="none" cap="none" strike="noStrike">
              <a:solidFill>
                <a:srgbClr val="222222"/>
              </a:solidFill>
              <a:highlight>
                <a:srgbClr val="FFFFFF"/>
              </a:highlight>
              <a:latin typeface="Arial"/>
              <a:ea typeface="Arial"/>
              <a:cs typeface="Arial"/>
              <a:sym typeface="Arial"/>
            </a:endParaRPr>
          </a:p>
          <a:p>
            <a:pPr indent="0" lvl="0" marL="0" marR="0" rtl="0" algn="just">
              <a:lnSpc>
                <a:spcPct val="115000"/>
              </a:lnSpc>
              <a:spcBef>
                <a:spcPts val="0"/>
              </a:spcBef>
              <a:spcAft>
                <a:spcPts val="0"/>
              </a:spcAft>
              <a:buClr>
                <a:srgbClr val="000000"/>
              </a:buClr>
              <a:buSzPts val="1400"/>
              <a:buFont typeface="Arial"/>
              <a:buNone/>
            </a:pPr>
            <a:r>
              <a:rPr b="0" i="0" lang="en-US" sz="1400" u="none" cap="none" strike="noStrike">
                <a:solidFill>
                  <a:srgbClr val="222222"/>
                </a:solidFill>
                <a:highlight>
                  <a:srgbClr val="FFFFFF"/>
                </a:highlight>
                <a:latin typeface="Arial"/>
                <a:ea typeface="Arial"/>
                <a:cs typeface="Arial"/>
                <a:sym typeface="Arial"/>
              </a:rPr>
              <a:t>[3] </a:t>
            </a:r>
            <a:r>
              <a:rPr lang="en-US">
                <a:solidFill>
                  <a:srgbClr val="222222"/>
                </a:solidFill>
                <a:highlight>
                  <a:srgbClr val="FFFFFF"/>
                </a:highlight>
              </a:rPr>
              <a:t>Jahed Armaghani, D., Hasanipanah, M., Mahdiyar, A., Abd Majid, M. Z., Bakhshandeh Amnieh, H., &amp; Tahir, M. (2018). Airblast prediction through a hybrid genetic algorithm-ANN model. Neural Computing and Applications, 29(9), 619-629.</a:t>
            </a:r>
            <a:endParaRPr b="0" i="0" sz="1400" u="none" cap="none" strike="noStrike">
              <a:solidFill>
                <a:srgbClr val="222222"/>
              </a:solidFill>
              <a:highlight>
                <a:srgbClr val="FFFFFF"/>
              </a:highlight>
              <a:latin typeface="Arial"/>
              <a:ea typeface="Arial"/>
              <a:cs typeface="Arial"/>
              <a:sym typeface="Arial"/>
            </a:endParaRPr>
          </a:p>
          <a:p>
            <a:pPr indent="0" lvl="0" marL="0" marR="0" rtl="0" algn="just">
              <a:lnSpc>
                <a:spcPct val="115000"/>
              </a:lnSpc>
              <a:spcBef>
                <a:spcPts val="0"/>
              </a:spcBef>
              <a:spcAft>
                <a:spcPts val="0"/>
              </a:spcAft>
              <a:buClr>
                <a:srgbClr val="000000"/>
              </a:buClr>
              <a:buSzPts val="1400"/>
              <a:buFont typeface="Arial"/>
              <a:buNone/>
            </a:pPr>
            <a:r>
              <a:rPr b="0" i="0" lang="en-US" sz="1400" u="none" cap="none" strike="noStrike">
                <a:solidFill>
                  <a:srgbClr val="222222"/>
                </a:solidFill>
                <a:highlight>
                  <a:srgbClr val="FFFFFF"/>
                </a:highlight>
                <a:latin typeface="Arial"/>
                <a:ea typeface="Arial"/>
                <a:cs typeface="Arial"/>
                <a:sym typeface="Arial"/>
              </a:rPr>
              <a:t>[4] </a:t>
            </a:r>
            <a:r>
              <a:rPr lang="en-US">
                <a:solidFill>
                  <a:srgbClr val="222222"/>
                </a:solidFill>
                <a:highlight>
                  <a:srgbClr val="FFFFFF"/>
                </a:highlight>
              </a:rPr>
              <a:t>Ramzan, F., Khan, M. U. G., Rehmat, A., Iqbal, S., Saba, T., Rehman, A., &amp; Mehmood, Z. (2020). A deep learning approach for automated diagnosis and multi-class classification of Alzheimer’s disease stages using resting-state fMRI and residual neural networks. Journal of medical systems, 44(2), 1-16.</a:t>
            </a:r>
            <a:endParaRPr b="0" i="0" sz="1400" u="none" cap="none" strike="noStrike">
              <a:solidFill>
                <a:srgbClr val="222222"/>
              </a:solidFill>
              <a:highlight>
                <a:srgbClr val="FFFFFF"/>
              </a:highlight>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72" name="Google Shape;772;p25"/>
          <p:cNvSpPr/>
          <p:nvPr/>
        </p:nvSpPr>
        <p:spPr>
          <a:xfrm>
            <a:off x="0" y="-18415"/>
            <a:ext cx="12192000" cy="6858000"/>
          </a:xfrm>
          <a:custGeom>
            <a:rect b="b" l="l" r="r" t="t"/>
            <a:pathLst>
              <a:path extrusionOk="0" h="6858000" w="12192000">
                <a:moveTo>
                  <a:pt x="330200" y="1567544"/>
                </a:moveTo>
                <a:lnTo>
                  <a:pt x="330200" y="5290458"/>
                </a:lnTo>
                <a:lnTo>
                  <a:pt x="11861800" y="5290458"/>
                </a:lnTo>
                <a:lnTo>
                  <a:pt x="11861800" y="1567544"/>
                </a:lnTo>
                <a:close/>
                <a:moveTo>
                  <a:pt x="0" y="0"/>
                </a:moveTo>
                <a:lnTo>
                  <a:pt x="12192000" y="0"/>
                </a:lnTo>
                <a:lnTo>
                  <a:pt x="12192000"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73" name="Google Shape;773;p25"/>
          <p:cNvSpPr txBox="1"/>
          <p:nvPr/>
        </p:nvSpPr>
        <p:spPr>
          <a:xfrm>
            <a:off x="756268" y="2383215"/>
            <a:ext cx="4203600" cy="144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800"/>
              <a:buFont typeface="Arial"/>
              <a:buNone/>
            </a:pPr>
            <a:r>
              <a:rPr b="0" i="0" lang="en-US" sz="8800" u="none" cap="none" strike="noStrike">
                <a:solidFill>
                  <a:schemeClr val="accent2"/>
                </a:solidFill>
                <a:latin typeface="Microsoft Yahei"/>
                <a:ea typeface="Microsoft Yahei"/>
                <a:cs typeface="Microsoft Yahei"/>
                <a:sym typeface="Microsoft Yahei"/>
              </a:rPr>
              <a:t>Thank</a:t>
            </a:r>
            <a:r>
              <a:rPr b="0" i="0" lang="en-US" sz="8800" u="none" cap="none" strike="noStrike">
                <a:solidFill>
                  <a:schemeClr val="accent1"/>
                </a:solidFill>
                <a:latin typeface="Microsoft Yahei"/>
                <a:ea typeface="Microsoft Yahei"/>
                <a:cs typeface="Microsoft Yahei"/>
                <a:sym typeface="Microsoft Yahei"/>
              </a:rPr>
              <a:t>s</a:t>
            </a:r>
            <a:endParaRPr b="0" i="0" sz="8800" u="none" cap="none" strike="noStrike">
              <a:solidFill>
                <a:schemeClr val="accen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74" name="Google Shape;774;p25"/>
          <p:cNvSpPr txBox="1"/>
          <p:nvPr/>
        </p:nvSpPr>
        <p:spPr>
          <a:xfrm>
            <a:off x="863893" y="3830124"/>
            <a:ext cx="5156200" cy="36933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7F7F7F"/>
                </a:solidFill>
                <a:latin typeface="Microsoft Yahei"/>
                <a:ea typeface="Microsoft Yahei"/>
                <a:cs typeface="Microsoft Yahei"/>
                <a:sym typeface="Microsoft Yahei"/>
              </a:rPr>
              <a:t>For you watching</a:t>
            </a:r>
            <a:endParaRPr b="0" i="0" sz="1800" u="none" cap="none" strike="noStrike">
              <a:solidFill>
                <a:srgbClr val="7F7F7F"/>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75" name="Google Shape;775;p25"/>
          <p:cNvSpPr/>
          <p:nvPr/>
        </p:nvSpPr>
        <p:spPr>
          <a:xfrm>
            <a:off x="10957487" y="3117197"/>
            <a:ext cx="586667" cy="586667"/>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76" name="Google Shape;776;p25"/>
          <p:cNvCxnSpPr/>
          <p:nvPr/>
        </p:nvCxnSpPr>
        <p:spPr>
          <a:xfrm>
            <a:off x="863600" y="1901371"/>
            <a:ext cx="723900" cy="0"/>
          </a:xfrm>
          <a:prstGeom prst="straightConnector1">
            <a:avLst/>
          </a:prstGeom>
          <a:noFill/>
          <a:ln cap="flat" cmpd="sng" w="25400">
            <a:solidFill>
              <a:srgbClr val="BFBFBF"/>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77" name="Google Shape;777;p25"/>
          <p:cNvSpPr/>
          <p:nvPr/>
        </p:nvSpPr>
        <p:spPr>
          <a:xfrm rot="5400000">
            <a:off x="11544155" y="4588313"/>
            <a:ext cx="102032" cy="102034"/>
          </a:xfrm>
          <a:prstGeom prst="ellipse">
            <a:avLst/>
          </a:prstGeom>
          <a:solidFill>
            <a:schemeClr val="accen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78" name="Google Shape;778;p25"/>
          <p:cNvSpPr/>
          <p:nvPr/>
        </p:nvSpPr>
        <p:spPr>
          <a:xfrm rot="5400000">
            <a:off x="11544155" y="4784946"/>
            <a:ext cx="102032" cy="102034"/>
          </a:xfrm>
          <a:prstGeom prst="ellipse">
            <a:avLst/>
          </a:prstGeom>
          <a:solidFill>
            <a:schemeClr val="lt1"/>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79" name="Google Shape;779;p25"/>
          <p:cNvSpPr/>
          <p:nvPr/>
        </p:nvSpPr>
        <p:spPr>
          <a:xfrm rot="5400000">
            <a:off x="11544155" y="4981579"/>
            <a:ext cx="102032" cy="102034"/>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80" name="Google Shape;780;p25"/>
          <p:cNvSpPr/>
          <p:nvPr/>
        </p:nvSpPr>
        <p:spPr>
          <a:xfrm>
            <a:off x="7307580" y="6442036"/>
            <a:ext cx="4554220" cy="24622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000"/>
              <a:buFont typeface="Arial"/>
              <a:buNone/>
            </a:pPr>
            <a:r>
              <a:rPr b="0" i="1" lang="en-US" sz="1000" u="none" cap="none" strike="noStrike">
                <a:solidFill>
                  <a:srgbClr val="A5A5A5"/>
                </a:solidFill>
                <a:latin typeface="Microsoft Yahei"/>
                <a:ea typeface="Microsoft Yahei"/>
                <a:cs typeface="Microsoft Yahei"/>
                <a:sym typeface="Microsoft Yahei"/>
              </a:rPr>
              <a:t>CS5242 Group27</a:t>
            </a:r>
            <a:endParaRPr b="0" i="1" sz="1000" u="none" cap="none" strike="noStrike">
              <a:solidFill>
                <a:srgbClr val="A5A5A5"/>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81" name="Google Shape;781;p25"/>
          <p:cNvCxnSpPr/>
          <p:nvPr/>
        </p:nvCxnSpPr>
        <p:spPr>
          <a:xfrm>
            <a:off x="330200" y="6565146"/>
            <a:ext cx="5970588" cy="0"/>
          </a:xfrm>
          <a:prstGeom prst="straightConnector1">
            <a:avLst/>
          </a:prstGeom>
          <a:noFill/>
          <a:ln cap="flat" cmpd="sng" w="12700">
            <a:solidFill>
              <a:srgbClr val="D8D8D8"/>
            </a:solidFill>
            <a:prstDash val="solid"/>
            <a:miter lim="800000"/>
            <a:headEnd len="sm" w="sm" type="none"/>
            <a:tailEnd len="sm" w="sm" type="none"/>
          </a:ln>
        </p:spPr>
      </p:cxn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82" name="Google Shape;782;p25"/>
          <p:cNvCxnSpPr/>
          <p:nvPr/>
        </p:nvCxnSpPr>
        <p:spPr>
          <a:xfrm flipH="1">
            <a:off x="6429376" y="6512719"/>
            <a:ext cx="34070" cy="94578"/>
          </a:xfrm>
          <a:prstGeom prst="straightConnector1">
            <a:avLst/>
          </a:prstGeom>
          <a:noFill/>
          <a:ln cap="flat" cmpd="sng" w="12700">
            <a:solidFill>
              <a:srgbClr val="D8D8D8"/>
            </a:solidFill>
            <a:prstDash val="solid"/>
            <a:miter lim="800000"/>
            <a:headEnd len="sm" w="sm" type="none"/>
            <a:tailEnd len="sm" w="sm" type="none"/>
          </a:ln>
        </p:spPr>
      </p:cxn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83" name="Google Shape;783;p25"/>
          <p:cNvCxnSpPr/>
          <p:nvPr/>
        </p:nvCxnSpPr>
        <p:spPr>
          <a:xfrm>
            <a:off x="6588369" y="6565146"/>
            <a:ext cx="4084800" cy="27300"/>
          </a:xfrm>
          <a:prstGeom prst="straightConnector1">
            <a:avLst/>
          </a:prstGeom>
          <a:noFill/>
          <a:ln cap="flat" cmpd="sng" w="12700">
            <a:solidFill>
              <a:srgbClr val="D8D8D8"/>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84" name="Google Shape;784;p25"/>
          <p:cNvSpPr/>
          <p:nvPr/>
        </p:nvSpPr>
        <p:spPr>
          <a:xfrm rot="2700000">
            <a:off x="807894" y="317389"/>
            <a:ext cx="249181" cy="249181"/>
          </a:xfrm>
          <a:prstGeom prst="diamond">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85" name="Google Shape;785;p25"/>
          <p:cNvSpPr/>
          <p:nvPr/>
        </p:nvSpPr>
        <p:spPr>
          <a:xfrm rot="2700000">
            <a:off x="392555" y="317389"/>
            <a:ext cx="249181" cy="249181"/>
          </a:xfrm>
          <a:prstGeom prst="diamond">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786" name="Google Shape;786;p25"/>
          <p:cNvCxnSpPr/>
          <p:nvPr/>
        </p:nvCxnSpPr>
        <p:spPr>
          <a:xfrm flipH="1">
            <a:off x="688769" y="372971"/>
            <a:ext cx="76637" cy="132739"/>
          </a:xfrm>
          <a:prstGeom prst="straightConnector1">
            <a:avLst/>
          </a:prstGeom>
          <a:noFill/>
          <a:ln cap="flat" cmpd="sng" w="25400">
            <a:solidFill>
              <a:srgbClr val="D8D8D8"/>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38" name="Google Shape;138;p3"/>
          <p:cNvSpPr txBox="1"/>
          <p:nvPr/>
        </p:nvSpPr>
        <p:spPr>
          <a:xfrm>
            <a:off x="2171700" y="2607945"/>
            <a:ext cx="53151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0" i="0" lang="en-US" sz="5400" u="none" cap="none" strike="noStrike">
                <a:solidFill>
                  <a:schemeClr val="dk2"/>
                </a:solidFill>
                <a:latin typeface="Microsoft Yahei"/>
                <a:ea typeface="Microsoft Yahei"/>
                <a:cs typeface="Microsoft Yahei"/>
                <a:sym typeface="Microsoft Yahei"/>
              </a:rPr>
              <a:t>Introduction</a:t>
            </a:r>
            <a:endParaRPr b="0" i="0" sz="5400" u="none" cap="none" strike="noStrike">
              <a:solidFill>
                <a:schemeClr val="dk2"/>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39" name="Google Shape;139;p3"/>
          <p:cNvSpPr txBox="1"/>
          <p:nvPr/>
        </p:nvSpPr>
        <p:spPr>
          <a:xfrm>
            <a:off x="8428992" y="2057403"/>
            <a:ext cx="1269998"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0" i="0" lang="en-US" sz="5400" u="none" cap="none" strike="noStrike">
                <a:solidFill>
                  <a:schemeClr val="dk2"/>
                </a:solidFill>
                <a:latin typeface="Microsoft Yahei"/>
                <a:ea typeface="Microsoft Yahei"/>
                <a:cs typeface="Microsoft Yahei"/>
                <a:sym typeface="Microsoft Yahei"/>
              </a:rPr>
              <a:t>01</a:t>
            </a:r>
            <a:endParaRPr b="0" i="0" sz="5400" u="none" cap="none" strike="noStrike">
              <a:solidFill>
                <a:schemeClr val="dk2"/>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40" name="Google Shape;140;p3"/>
          <p:cNvCxnSpPr/>
          <p:nvPr/>
        </p:nvCxnSpPr>
        <p:spPr>
          <a:xfrm>
            <a:off x="8737600" y="2980713"/>
            <a:ext cx="457200" cy="0"/>
          </a:xfrm>
          <a:prstGeom prst="straightConnector1">
            <a:avLst/>
          </a:prstGeom>
          <a:noFill/>
          <a:ln cap="flat" cmpd="sng" w="25400">
            <a:solidFill>
              <a:srgbClr val="D8D8D8"/>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41" name="Google Shape;141;p3"/>
          <p:cNvSpPr/>
          <p:nvPr/>
        </p:nvSpPr>
        <p:spPr>
          <a:xfrm>
            <a:off x="2273302" y="2396173"/>
            <a:ext cx="317498" cy="13168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42" name="Google Shape;142;p3"/>
          <p:cNvSpPr/>
          <p:nvPr/>
        </p:nvSpPr>
        <p:spPr>
          <a:xfrm flipH="1">
            <a:off x="11214097" y="2057400"/>
            <a:ext cx="977899" cy="2794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43" name="Google Shape;143;p3"/>
          <p:cNvSpPr/>
          <p:nvPr/>
        </p:nvSpPr>
        <p:spPr>
          <a:xfrm>
            <a:off x="986319" y="2806700"/>
            <a:ext cx="142875" cy="142875"/>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44" name="Google Shape;144;p3"/>
          <p:cNvSpPr/>
          <p:nvPr/>
        </p:nvSpPr>
        <p:spPr>
          <a:xfrm>
            <a:off x="986319" y="3277356"/>
            <a:ext cx="142875" cy="142875"/>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45" name="Google Shape;145;p3"/>
          <p:cNvSpPr/>
          <p:nvPr/>
        </p:nvSpPr>
        <p:spPr>
          <a:xfrm>
            <a:off x="986319" y="3748012"/>
            <a:ext cx="142875" cy="142875"/>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46" name="Google Shape;146;p3"/>
          <p:cNvSpPr/>
          <p:nvPr/>
        </p:nvSpPr>
        <p:spPr>
          <a:xfrm>
            <a:off x="986319" y="4218669"/>
            <a:ext cx="142875" cy="142875"/>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47" name="Google Shape;147;p3"/>
          <p:cNvSpPr/>
          <p:nvPr/>
        </p:nvSpPr>
        <p:spPr>
          <a:xfrm>
            <a:off x="986319" y="4689326"/>
            <a:ext cx="142875" cy="142875"/>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48" name="Google Shape;148;p3"/>
          <p:cNvCxnSpPr/>
          <p:nvPr/>
        </p:nvCxnSpPr>
        <p:spPr>
          <a:xfrm rot="10800000">
            <a:off x="-5838" y="2878137"/>
            <a:ext cx="648776" cy="0"/>
          </a:xfrm>
          <a:prstGeom prst="straightConnector1">
            <a:avLst/>
          </a:prstGeom>
          <a:noFill/>
          <a:ln cap="flat" cmpd="sng" w="25400">
            <a:solidFill>
              <a:srgbClr val="D8D8D8"/>
            </a:solidFill>
            <a:prstDash val="solid"/>
            <a:miter lim="800000"/>
            <a:headEnd len="sm" w="sm" type="none"/>
            <a:tailEnd len="sm" w="sm" type="none"/>
          </a:ln>
        </p:spPr>
      </p:cxn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49" name="Google Shape;149;p3"/>
          <p:cNvGrpSpPr/>
          <p:nvPr/>
        </p:nvGrpSpPr>
        <p:grpSpPr>
          <a:xfrm>
            <a:off x="9482934" y="4361815"/>
            <a:ext cx="537367" cy="537367"/>
            <a:chOff x="9287742" y="4931641"/>
            <a:chExt cx="669059" cy="669059"/>
          </a:xfrm>
        </p:grpSpPr>
        <p:sp>
          <p:nvSpPr>
            <p:cNvPr id="150" name="Google Shape;150;p3"/>
            <p:cNvSpPr/>
            <p:nvPr/>
          </p:nvSpPr>
          <p:spPr>
            <a:xfrm>
              <a:off x="9287742" y="4931641"/>
              <a:ext cx="669059" cy="669059"/>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id="151" name="Google Shape;151;p3"/>
            <p:cNvSpPr/>
            <p:nvPr/>
          </p:nvSpPr>
          <p:spPr>
            <a:xfrm flipH="1" rot="10800000">
              <a:off x="9541743" y="5160172"/>
              <a:ext cx="161058" cy="138844"/>
            </a:xfrm>
            <a:custGeom>
              <a:rect b="b" l="l" r="r" t="t"/>
              <a:pathLst>
                <a:path extrusionOk="0" h="309563" w="359093">
                  <a:moveTo>
                    <a:pt x="179547" y="0"/>
                  </a:moveTo>
                  <a:lnTo>
                    <a:pt x="359093" y="309563"/>
                  </a:lnTo>
                  <a:lnTo>
                    <a:pt x="301967" y="309563"/>
                  </a:lnTo>
                  <a:lnTo>
                    <a:pt x="179547" y="98494"/>
                  </a:lnTo>
                  <a:lnTo>
                    <a:pt x="57127" y="309563"/>
                  </a:lnTo>
                  <a:lnTo>
                    <a:pt x="0" y="309563"/>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id="152" name="Google Shape;152;p3"/>
            <p:cNvCxnSpPr/>
            <p:nvPr/>
          </p:nvCxnSpPr>
          <p:spPr>
            <a:xfrm>
              <a:off x="9556787" y="5407536"/>
              <a:ext cx="130969" cy="0"/>
            </a:xfrm>
            <a:prstGeom prst="straightConnector1">
              <a:avLst/>
            </a:prstGeom>
            <a:noFill/>
            <a:ln cap="flat" cmpd="sng" w="28575">
              <a:solidFill>
                <a:schemeClr val="lt1">
                  <a:alpha val="21960"/>
                </a:schemeClr>
              </a:solidFill>
              <a:prstDash val="solid"/>
              <a:miter lim="800000"/>
              <a:headEnd len="sm" w="sm" type="none"/>
              <a:tailEnd len="sm" w="sm" type="none"/>
            </a:ln>
          </p:spPr>
        </p:cxnSp>
      </p:gr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6" name="Shape 156"/>
        <p:cNvGrpSpPr/>
        <p:nvPr/>
      </p:nvGrpSpPr>
      <p:grpSpPr>
        <a:xfrm>
          <a:off x="0" y="0"/>
          <a:ext cx="0" cy="0"/>
          <a:chOff x="0" y="0"/>
          <a:chExt cx="0" cy="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57" name="Google Shape;157;p4"/>
          <p:cNvSpPr txBox="1"/>
          <p:nvPr/>
        </p:nvSpPr>
        <p:spPr>
          <a:xfrm>
            <a:off x="4246434" y="308456"/>
            <a:ext cx="35910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2"/>
                </a:solidFill>
                <a:latin typeface="Microsoft Yahei"/>
                <a:ea typeface="Microsoft Yahei"/>
                <a:cs typeface="Microsoft Yahei"/>
                <a:sym typeface="Microsoft Yahei"/>
              </a:rPr>
              <a:t>Introduction</a:t>
            </a:r>
            <a:endParaRPr b="0" i="0" sz="4000" u="none" cap="none" strike="noStrike">
              <a:solidFill>
                <a:schemeClr val="dk2"/>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58" name="Google Shape;158;p4"/>
          <p:cNvCxnSpPr/>
          <p:nvPr/>
        </p:nvCxnSpPr>
        <p:spPr>
          <a:xfrm>
            <a:off x="5845252" y="1136175"/>
            <a:ext cx="393300" cy="0"/>
          </a:xfrm>
          <a:prstGeom prst="straightConnector1">
            <a:avLst/>
          </a:prstGeom>
          <a:noFill/>
          <a:ln cap="flat" cmpd="sng" w="25400">
            <a:solidFill>
              <a:schemeClr val="accent1"/>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59" name="Google Shape;159;p4"/>
          <p:cNvSpPr/>
          <p:nvPr/>
        </p:nvSpPr>
        <p:spPr>
          <a:xfrm>
            <a:off x="11204575" y="6187626"/>
            <a:ext cx="102000" cy="102000"/>
          </a:xfrm>
          <a:prstGeom prst="ellipse">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60" name="Google Shape;160;p4"/>
          <p:cNvSpPr/>
          <p:nvPr/>
        </p:nvSpPr>
        <p:spPr>
          <a:xfrm>
            <a:off x="11401208" y="6187626"/>
            <a:ext cx="102000" cy="102000"/>
          </a:xfrm>
          <a:prstGeom prst="ellipse">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61" name="Google Shape;161;p4"/>
          <p:cNvSpPr/>
          <p:nvPr/>
        </p:nvSpPr>
        <p:spPr>
          <a:xfrm>
            <a:off x="11597841" y="6187626"/>
            <a:ext cx="102000" cy="102000"/>
          </a:xfrm>
          <a:prstGeom prst="ellipse">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62" name="Google Shape;162;p4"/>
          <p:cNvCxnSpPr/>
          <p:nvPr/>
        </p:nvCxnSpPr>
        <p:spPr>
          <a:xfrm>
            <a:off x="959644" y="6238642"/>
            <a:ext cx="10038600" cy="0"/>
          </a:xfrm>
          <a:prstGeom prst="straightConnector1">
            <a:avLst/>
          </a:prstGeom>
          <a:noFill/>
          <a:ln cap="flat" cmpd="sng" w="12700">
            <a:solidFill>
              <a:srgbClr val="D8D8D8"/>
            </a:solidFill>
            <a:prstDash val="solid"/>
            <a:miter lim="800000"/>
            <a:headEnd len="sm" w="sm" type="none"/>
            <a:tailEnd len="sm" w="sm" type="none"/>
          </a:ln>
        </p:spPr>
      </p:cxn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63" name="Google Shape;163;p4"/>
          <p:cNvCxnSpPr/>
          <p:nvPr/>
        </p:nvCxnSpPr>
        <p:spPr>
          <a:xfrm>
            <a:off x="488523" y="6238642"/>
            <a:ext cx="221100" cy="0"/>
          </a:xfrm>
          <a:prstGeom prst="straightConnector1">
            <a:avLst/>
          </a:prstGeom>
          <a:noFill/>
          <a:ln cap="flat" cmpd="sng" w="12700">
            <a:solidFill>
              <a:srgbClr val="D8D8D8"/>
            </a:solidFill>
            <a:prstDash val="solid"/>
            <a:miter lim="800000"/>
            <a:headEnd len="sm" w="sm" type="none"/>
            <a:tailEnd len="sm" w="sm" type="none"/>
          </a:ln>
        </p:spPr>
      </p:cxn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64" name="Google Shape;164;p4"/>
          <p:cNvCxnSpPr/>
          <p:nvPr/>
        </p:nvCxnSpPr>
        <p:spPr>
          <a:xfrm>
            <a:off x="874735" y="6187626"/>
            <a:ext cx="30000" cy="94800"/>
          </a:xfrm>
          <a:prstGeom prst="straightConnector1">
            <a:avLst/>
          </a:prstGeom>
          <a:noFill/>
          <a:ln cap="flat" cmpd="sng" w="12700">
            <a:solidFill>
              <a:srgbClr val="D8D8D8"/>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65" name="Google Shape;165;p4"/>
          <p:cNvSpPr/>
          <p:nvPr/>
        </p:nvSpPr>
        <p:spPr>
          <a:xfrm flipH="1">
            <a:off x="762676" y="6191803"/>
            <a:ext cx="94500" cy="90600"/>
          </a:xfrm>
          <a:prstGeom prst="parallelogram">
            <a:avLst>
              <a:gd fmla="val 32876"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id="166" name="Google Shape;166;p4"/>
          <p:cNvSpPr txBox="1"/>
          <p:nvPr/>
        </p:nvSpPr>
        <p:spPr>
          <a:xfrm>
            <a:off x="161925" y="1458675"/>
            <a:ext cx="11868300" cy="1800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212121"/>
                </a:solidFill>
                <a:highlight>
                  <a:srgbClr val="FFFFFF"/>
                </a:highlight>
                <a:latin typeface="Arial"/>
                <a:ea typeface="Arial"/>
                <a:cs typeface="Arial"/>
                <a:sym typeface="Arial"/>
              </a:rPr>
              <a:t>An inevitable consequence of intense human activities is the rapid increase in the amount of waste that is produced, and it is the way these waste are handled, stored, collected, and disposed of, which can pose risks to the environment and to public health. At the heart of waste disposal is reasonable waste classification. </a:t>
            </a:r>
            <a:r>
              <a:rPr b="1" i="0" lang="en-US" sz="1500" u="none" cap="none" strike="noStrike">
                <a:solidFill>
                  <a:srgbClr val="212121"/>
                </a:solidFill>
                <a:highlight>
                  <a:srgbClr val="FFFFFF"/>
                </a:highlight>
                <a:latin typeface="Arial"/>
                <a:ea typeface="Arial"/>
                <a:cs typeface="Arial"/>
                <a:sym typeface="Arial"/>
              </a:rPr>
              <a:t>①Although different countries/cities may have proposed the details for garbage classification, it is not realistic for people to classify them without intelligent tools. </a:t>
            </a:r>
            <a:r>
              <a:rPr b="0" i="0" lang="en-US" sz="1500" u="none" cap="none" strike="noStrike">
                <a:solidFill>
                  <a:srgbClr val="212121"/>
                </a:solidFill>
                <a:highlight>
                  <a:srgbClr val="FFFFFF"/>
                </a:highlight>
                <a:latin typeface="Arial"/>
                <a:ea typeface="Arial"/>
                <a:cs typeface="Arial"/>
                <a:sym typeface="Arial"/>
              </a:rPr>
              <a:t>As an increasingly detailed understanding of the different degrees of environmental, social, and economic risks associated with managing various types of ‘waste’ has developed, a variety of systems have been established to differentiate between materials. </a:t>
            </a:r>
            <a:r>
              <a:rPr b="1" i="0" lang="en-US" sz="1500" u="none" cap="none" strike="noStrike">
                <a:solidFill>
                  <a:srgbClr val="212121"/>
                </a:solidFill>
                <a:highlight>
                  <a:srgbClr val="FFFFFF"/>
                </a:highlight>
                <a:latin typeface="Arial"/>
                <a:ea typeface="Arial"/>
                <a:cs typeface="Arial"/>
                <a:sym typeface="Arial"/>
              </a:rPr>
              <a:t>②However, most available systems do not accept pictures as input, which makes it difficult for citizens to inquire about waste types.</a:t>
            </a:r>
            <a:endParaRPr b="0" i="0" sz="1500" u="none" cap="none" strike="noStrike">
              <a:solidFill>
                <a:srgbClr val="212121"/>
              </a:solidFill>
              <a:highlight>
                <a:srgbClr val="FFFFFF"/>
              </a:highlight>
              <a:latin typeface="Arial"/>
              <a:ea typeface="Arial"/>
              <a:cs typeface="Arial"/>
              <a:sym typeface="Arial"/>
            </a:endParaRPr>
          </a:p>
        </p:txBody>
      </p:sp>
      <p:sp>
        <p:nvSpPr>
          <p:cNvPr id="167" name="Google Shape;167;p4"/>
          <p:cNvSpPr txBox="1"/>
          <p:nvPr/>
        </p:nvSpPr>
        <p:spPr>
          <a:xfrm>
            <a:off x="0" y="1042275"/>
            <a:ext cx="2600400" cy="492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000"/>
              <a:buFont typeface="Arial"/>
              <a:buNone/>
            </a:pPr>
            <a:r>
              <a:rPr b="0" i="1" lang="en-US" sz="2000" u="none" cap="none" strike="noStrike">
                <a:solidFill>
                  <a:schemeClr val="dk1"/>
                </a:solidFill>
                <a:latin typeface="Times New Roman"/>
                <a:ea typeface="Times New Roman"/>
                <a:cs typeface="Times New Roman"/>
                <a:sym typeface="Times New Roman"/>
              </a:rPr>
              <a:t>Problem Description:</a:t>
            </a:r>
            <a:endParaRPr b="0" i="0" sz="2300" u="none" cap="none" strike="noStrike">
              <a:solidFill>
                <a:srgbClr val="000000"/>
              </a:solidFill>
              <a:latin typeface="Arial"/>
              <a:ea typeface="Arial"/>
              <a:cs typeface="Arial"/>
              <a:sym typeface="Arial"/>
            </a:endParaRPr>
          </a:p>
        </p:txBody>
      </p:sp>
      <p:pic>
        <p:nvPicPr>
          <p:cNvPr id="168" name="Google Shape;168;p4"/>
          <p:cNvPicPr preferRelativeResize="0"/>
          <p:nvPr/>
        </p:nvPicPr>
        <p:blipFill rotWithShape="1">
          <a:blip r:embed="rId3">
            <a:alphaModFix/>
          </a:blip>
          <a:srcRect b="0" l="0" r="0" t="0"/>
          <a:stretch/>
        </p:blipFill>
        <p:spPr>
          <a:xfrm>
            <a:off x="2026835" y="3368713"/>
            <a:ext cx="7810500" cy="2714625"/>
          </a:xfrm>
          <a:prstGeom prst="rect">
            <a:avLst/>
          </a:prstGeom>
          <a:noFill/>
          <a:ln>
            <a:noFill/>
          </a:ln>
        </p:spPr>
      </p:pic>
      <p:sp>
        <p:nvSpPr>
          <p:cNvPr id="169" name="Google Shape;169;p4"/>
          <p:cNvSpPr txBox="1"/>
          <p:nvPr/>
        </p:nvSpPr>
        <p:spPr>
          <a:xfrm>
            <a:off x="7196300" y="3410350"/>
            <a:ext cx="30000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Challenges of vision-based garbage classification for waste recycling.[1]</a:t>
            </a:r>
            <a:endParaRPr b="0" i="0" sz="12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3" name="Shape 173"/>
        <p:cNvGrpSpPr/>
        <p:nvPr/>
      </p:nvGrpSpPr>
      <p:grpSpPr>
        <a:xfrm>
          <a:off x="0" y="0"/>
          <a:ext cx="0" cy="0"/>
          <a:chOff x="0" y="0"/>
          <a:chExt cx="0" cy="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74" name="Google Shape;174;g17c1caf5870_1_17"/>
          <p:cNvSpPr txBox="1"/>
          <p:nvPr/>
        </p:nvSpPr>
        <p:spPr>
          <a:xfrm>
            <a:off x="4246434" y="308456"/>
            <a:ext cx="35910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2"/>
                </a:solidFill>
                <a:latin typeface="Microsoft Yahei"/>
                <a:ea typeface="Microsoft Yahei"/>
                <a:cs typeface="Microsoft Yahei"/>
                <a:sym typeface="Microsoft Yahei"/>
              </a:rPr>
              <a:t>Introduction</a:t>
            </a:r>
            <a:endParaRPr b="0" i="0" sz="4000" u="none" cap="none" strike="noStrike">
              <a:solidFill>
                <a:schemeClr val="dk2"/>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75" name="Google Shape;175;g17c1caf5870_1_17"/>
          <p:cNvCxnSpPr/>
          <p:nvPr/>
        </p:nvCxnSpPr>
        <p:spPr>
          <a:xfrm>
            <a:off x="5845252" y="1136175"/>
            <a:ext cx="393300" cy="0"/>
          </a:xfrm>
          <a:prstGeom prst="straightConnector1">
            <a:avLst/>
          </a:prstGeom>
          <a:noFill/>
          <a:ln cap="flat" cmpd="sng" w="25400">
            <a:solidFill>
              <a:schemeClr val="accent1"/>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76" name="Google Shape;176;g17c1caf5870_1_17"/>
          <p:cNvSpPr/>
          <p:nvPr/>
        </p:nvSpPr>
        <p:spPr>
          <a:xfrm>
            <a:off x="11204575" y="6187626"/>
            <a:ext cx="102000" cy="102000"/>
          </a:xfrm>
          <a:prstGeom prst="ellipse">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77" name="Google Shape;177;g17c1caf5870_1_17"/>
          <p:cNvSpPr/>
          <p:nvPr/>
        </p:nvSpPr>
        <p:spPr>
          <a:xfrm>
            <a:off x="11401208" y="6187626"/>
            <a:ext cx="102000" cy="102000"/>
          </a:xfrm>
          <a:prstGeom prst="ellipse">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78" name="Google Shape;178;g17c1caf5870_1_17"/>
          <p:cNvSpPr/>
          <p:nvPr/>
        </p:nvSpPr>
        <p:spPr>
          <a:xfrm>
            <a:off x="11597841" y="6187626"/>
            <a:ext cx="102000" cy="102000"/>
          </a:xfrm>
          <a:prstGeom prst="ellipse">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79" name="Google Shape;179;g17c1caf5870_1_17"/>
          <p:cNvCxnSpPr/>
          <p:nvPr/>
        </p:nvCxnSpPr>
        <p:spPr>
          <a:xfrm>
            <a:off x="959644" y="6238642"/>
            <a:ext cx="10038600" cy="0"/>
          </a:xfrm>
          <a:prstGeom prst="straightConnector1">
            <a:avLst/>
          </a:prstGeom>
          <a:noFill/>
          <a:ln cap="flat" cmpd="sng" w="12700">
            <a:solidFill>
              <a:srgbClr val="D8D8D8"/>
            </a:solidFill>
            <a:prstDash val="solid"/>
            <a:miter lim="800000"/>
            <a:headEnd len="sm" w="sm" type="none"/>
            <a:tailEnd len="sm" w="sm" type="none"/>
          </a:ln>
        </p:spPr>
      </p:cxn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80" name="Google Shape;180;g17c1caf5870_1_17"/>
          <p:cNvCxnSpPr/>
          <p:nvPr/>
        </p:nvCxnSpPr>
        <p:spPr>
          <a:xfrm>
            <a:off x="488523" y="6238642"/>
            <a:ext cx="221100" cy="0"/>
          </a:xfrm>
          <a:prstGeom prst="straightConnector1">
            <a:avLst/>
          </a:prstGeom>
          <a:noFill/>
          <a:ln cap="flat" cmpd="sng" w="12700">
            <a:solidFill>
              <a:srgbClr val="D8D8D8"/>
            </a:solidFill>
            <a:prstDash val="solid"/>
            <a:miter lim="800000"/>
            <a:headEnd len="sm" w="sm" type="none"/>
            <a:tailEnd len="sm" w="sm" type="none"/>
          </a:ln>
        </p:spPr>
      </p:cxn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81" name="Google Shape;181;g17c1caf5870_1_17"/>
          <p:cNvCxnSpPr/>
          <p:nvPr/>
        </p:nvCxnSpPr>
        <p:spPr>
          <a:xfrm>
            <a:off x="874735" y="6187626"/>
            <a:ext cx="30000" cy="94800"/>
          </a:xfrm>
          <a:prstGeom prst="straightConnector1">
            <a:avLst/>
          </a:prstGeom>
          <a:noFill/>
          <a:ln cap="flat" cmpd="sng" w="12700">
            <a:solidFill>
              <a:srgbClr val="D8D8D8"/>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182" name="Google Shape;182;g17c1caf5870_1_17"/>
          <p:cNvSpPr/>
          <p:nvPr/>
        </p:nvSpPr>
        <p:spPr>
          <a:xfrm flipH="1">
            <a:off x="762676" y="6191803"/>
            <a:ext cx="94500" cy="90600"/>
          </a:xfrm>
          <a:prstGeom prst="parallelogram">
            <a:avLst>
              <a:gd fmla="val 32876"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id="183" name="Google Shape;183;g17c1caf5870_1_17"/>
          <p:cNvSpPr txBox="1"/>
          <p:nvPr/>
        </p:nvSpPr>
        <p:spPr>
          <a:xfrm>
            <a:off x="161925" y="1458675"/>
            <a:ext cx="11868300" cy="13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212121"/>
                </a:solidFill>
                <a:highlight>
                  <a:srgbClr val="FFFFFF"/>
                </a:highlight>
                <a:latin typeface="Arial"/>
                <a:ea typeface="Arial"/>
                <a:cs typeface="Arial"/>
                <a:sym typeface="Arial"/>
              </a:rPr>
              <a:t>Our algorithm model and solution therefore complements the gap between legislation and practice by developing an image-based waste sorting system, which assists users to understand the characteristics of waste so that it can be managed and monitored appropriately in a manner that protects human health and the environment. Based on the optimal model among MLP, CNN, and ANN, users can get quick and accurate judgments on the waste types, improving the garbage classification quality. Also, a simple front-end layer is included in our solution that allows users to interact easily.</a:t>
            </a:r>
            <a:endParaRPr b="0" i="0" sz="1500" u="none" cap="none" strike="noStrike">
              <a:solidFill>
                <a:srgbClr val="212121"/>
              </a:solidFill>
              <a:highlight>
                <a:srgbClr val="FFFFFF"/>
              </a:highlight>
              <a:latin typeface="Arial"/>
              <a:ea typeface="Arial"/>
              <a:cs typeface="Arial"/>
              <a:sym typeface="Arial"/>
            </a:endParaRPr>
          </a:p>
        </p:txBody>
      </p:sp>
      <p:sp>
        <p:nvSpPr>
          <p:cNvPr id="184" name="Google Shape;184;g17c1caf5870_1_17"/>
          <p:cNvSpPr txBox="1"/>
          <p:nvPr/>
        </p:nvSpPr>
        <p:spPr>
          <a:xfrm>
            <a:off x="0" y="1118475"/>
            <a:ext cx="2600400" cy="492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000"/>
              <a:buFont typeface="Arial"/>
              <a:buNone/>
            </a:pPr>
            <a:r>
              <a:rPr b="0" i="1" lang="en-US" sz="2000" u="none" cap="none" strike="noStrike">
                <a:solidFill>
                  <a:schemeClr val="dk1"/>
                </a:solidFill>
                <a:latin typeface="Times New Roman"/>
                <a:ea typeface="Times New Roman"/>
                <a:cs typeface="Times New Roman"/>
                <a:sym typeface="Times New Roman"/>
              </a:rPr>
              <a:t>Motivation:</a:t>
            </a:r>
            <a:endParaRPr b="0" i="0" sz="2300" u="none" cap="none" strike="noStrike">
              <a:solidFill>
                <a:srgbClr val="000000"/>
              </a:solidFill>
              <a:latin typeface="Arial"/>
              <a:ea typeface="Arial"/>
              <a:cs typeface="Arial"/>
              <a:sym typeface="Arial"/>
            </a:endParaRPr>
          </a:p>
        </p:txBody>
      </p:sp>
      <p:grpSp>
        <p:nvGrpSpPr>
          <p:cNvPr id="185" name="Google Shape;185;g17c1caf5870_1_17"/>
          <p:cNvGrpSpPr/>
          <p:nvPr/>
        </p:nvGrpSpPr>
        <p:grpSpPr>
          <a:xfrm>
            <a:off x="166198" y="3679125"/>
            <a:ext cx="1810796" cy="1698450"/>
            <a:chOff x="166198" y="3679125"/>
            <a:chExt cx="1810796" cy="1698450"/>
          </a:xfrm>
        </p:grpSpPr>
        <p:sp>
          <p:nvSpPr>
            <p:cNvPr id="186" name="Google Shape;186;g17c1caf5870_1_17"/>
            <p:cNvSpPr txBox="1"/>
            <p:nvPr/>
          </p:nvSpPr>
          <p:spPr>
            <a:xfrm>
              <a:off x="602850" y="4977375"/>
              <a:ext cx="937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Images</a:t>
              </a:r>
              <a:endParaRPr b="0" i="0" sz="1400" u="none" cap="none" strike="noStrike">
                <a:solidFill>
                  <a:srgbClr val="000000"/>
                </a:solidFill>
                <a:latin typeface="Arial"/>
                <a:ea typeface="Arial"/>
                <a:cs typeface="Arial"/>
                <a:sym typeface="Arial"/>
              </a:endParaRPr>
            </a:p>
          </p:txBody>
        </p:sp>
        <p:pic>
          <p:nvPicPr>
            <p:cNvPr id="187" name="Google Shape;187;g17c1caf5870_1_17"/>
            <p:cNvPicPr preferRelativeResize="0"/>
            <p:nvPr/>
          </p:nvPicPr>
          <p:blipFill rotWithShape="1">
            <a:blip r:embed="rId3">
              <a:alphaModFix/>
            </a:blip>
            <a:srcRect b="0" l="0" r="0" t="0"/>
            <a:stretch/>
          </p:blipFill>
          <p:spPr>
            <a:xfrm>
              <a:off x="166198" y="3679125"/>
              <a:ext cx="1810796" cy="1206899"/>
            </a:xfrm>
            <a:prstGeom prst="rect">
              <a:avLst/>
            </a:prstGeom>
            <a:noFill/>
            <a:ln>
              <a:noFill/>
            </a:ln>
          </p:spPr>
        </p:pic>
      </p:grpSp>
      <p:grpSp>
        <p:nvGrpSpPr>
          <p:cNvPr id="188" name="Google Shape;188;g17c1caf5870_1_17"/>
          <p:cNvGrpSpPr/>
          <p:nvPr/>
        </p:nvGrpSpPr>
        <p:grpSpPr>
          <a:xfrm>
            <a:off x="3145850" y="2760937"/>
            <a:ext cx="1254710" cy="1320488"/>
            <a:chOff x="3145850" y="2760937"/>
            <a:chExt cx="1254710" cy="1320488"/>
          </a:xfrm>
        </p:grpSpPr>
        <p:pic>
          <p:nvPicPr>
            <p:cNvPr id="189" name="Google Shape;189;g17c1caf5870_1_17"/>
            <p:cNvPicPr preferRelativeResize="0"/>
            <p:nvPr/>
          </p:nvPicPr>
          <p:blipFill rotWithShape="1">
            <a:blip r:embed="rId4">
              <a:alphaModFix/>
            </a:blip>
            <a:srcRect b="9108" l="17588" r="21084" t="6159"/>
            <a:stretch/>
          </p:blipFill>
          <p:spPr>
            <a:xfrm>
              <a:off x="3145850" y="2760937"/>
              <a:ext cx="1254710" cy="918200"/>
            </a:xfrm>
            <a:prstGeom prst="rect">
              <a:avLst/>
            </a:prstGeom>
            <a:noFill/>
            <a:ln>
              <a:noFill/>
            </a:ln>
          </p:spPr>
        </p:pic>
        <p:sp>
          <p:nvSpPr>
            <p:cNvPr id="190" name="Google Shape;190;g17c1caf5870_1_17"/>
            <p:cNvSpPr txBox="1"/>
            <p:nvPr/>
          </p:nvSpPr>
          <p:spPr>
            <a:xfrm>
              <a:off x="3304450" y="3681225"/>
              <a:ext cx="937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MLP</a:t>
              </a:r>
              <a:endParaRPr b="0" i="0" sz="1400" u="none" cap="none" strike="noStrike">
                <a:solidFill>
                  <a:srgbClr val="000000"/>
                </a:solidFill>
                <a:latin typeface="Arial"/>
                <a:ea typeface="Arial"/>
                <a:cs typeface="Arial"/>
                <a:sym typeface="Arial"/>
              </a:endParaRPr>
            </a:p>
          </p:txBody>
        </p:sp>
      </p:grpSp>
      <p:grpSp>
        <p:nvGrpSpPr>
          <p:cNvPr id="191" name="Google Shape;191;g17c1caf5870_1_17"/>
          <p:cNvGrpSpPr/>
          <p:nvPr/>
        </p:nvGrpSpPr>
        <p:grpSpPr>
          <a:xfrm>
            <a:off x="2801475" y="4097250"/>
            <a:ext cx="1943452" cy="955788"/>
            <a:chOff x="2801475" y="4097250"/>
            <a:chExt cx="1943452" cy="955788"/>
          </a:xfrm>
        </p:grpSpPr>
        <p:pic>
          <p:nvPicPr>
            <p:cNvPr id="192" name="Google Shape;192;g17c1caf5870_1_17"/>
            <p:cNvPicPr preferRelativeResize="0"/>
            <p:nvPr/>
          </p:nvPicPr>
          <p:blipFill rotWithShape="1">
            <a:blip r:embed="rId5">
              <a:alphaModFix/>
            </a:blip>
            <a:srcRect b="11925" l="0" r="0" t="0"/>
            <a:stretch/>
          </p:blipFill>
          <p:spPr>
            <a:xfrm>
              <a:off x="2801475" y="4097250"/>
              <a:ext cx="1943452" cy="708000"/>
            </a:xfrm>
            <a:prstGeom prst="rect">
              <a:avLst/>
            </a:prstGeom>
            <a:noFill/>
            <a:ln>
              <a:noFill/>
            </a:ln>
          </p:spPr>
        </p:pic>
        <p:sp>
          <p:nvSpPr>
            <p:cNvPr id="193" name="Google Shape;193;g17c1caf5870_1_17"/>
            <p:cNvSpPr txBox="1"/>
            <p:nvPr/>
          </p:nvSpPr>
          <p:spPr>
            <a:xfrm>
              <a:off x="3332025" y="4652838"/>
              <a:ext cx="937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CNN</a:t>
              </a:r>
              <a:endParaRPr b="0" i="0" sz="1400" u="none" cap="none" strike="noStrike">
                <a:solidFill>
                  <a:srgbClr val="000000"/>
                </a:solidFill>
                <a:latin typeface="Arial"/>
                <a:ea typeface="Arial"/>
                <a:cs typeface="Arial"/>
                <a:sym typeface="Arial"/>
              </a:endParaRPr>
            </a:p>
          </p:txBody>
        </p:sp>
      </p:grpSp>
      <p:grpSp>
        <p:nvGrpSpPr>
          <p:cNvPr id="194" name="Google Shape;194;g17c1caf5870_1_17"/>
          <p:cNvGrpSpPr/>
          <p:nvPr/>
        </p:nvGrpSpPr>
        <p:grpSpPr>
          <a:xfrm>
            <a:off x="2584525" y="5076022"/>
            <a:ext cx="2377325" cy="1258016"/>
            <a:chOff x="2584525" y="5076022"/>
            <a:chExt cx="2377325" cy="1258016"/>
          </a:xfrm>
        </p:grpSpPr>
        <p:pic>
          <p:nvPicPr>
            <p:cNvPr id="195" name="Google Shape;195;g17c1caf5870_1_17"/>
            <p:cNvPicPr preferRelativeResize="0"/>
            <p:nvPr/>
          </p:nvPicPr>
          <p:blipFill rotWithShape="1">
            <a:blip r:embed="rId6">
              <a:alphaModFix/>
            </a:blip>
            <a:srcRect b="3809" l="2851" r="3636" t="0"/>
            <a:stretch/>
          </p:blipFill>
          <p:spPr>
            <a:xfrm>
              <a:off x="2584525" y="5076022"/>
              <a:ext cx="2377325" cy="918200"/>
            </a:xfrm>
            <a:prstGeom prst="rect">
              <a:avLst/>
            </a:prstGeom>
            <a:noFill/>
            <a:ln>
              <a:noFill/>
            </a:ln>
          </p:spPr>
        </p:pic>
        <p:sp>
          <p:nvSpPr>
            <p:cNvPr id="196" name="Google Shape;196;g17c1caf5870_1_17"/>
            <p:cNvSpPr txBox="1"/>
            <p:nvPr/>
          </p:nvSpPr>
          <p:spPr>
            <a:xfrm>
              <a:off x="3386850" y="5933838"/>
              <a:ext cx="937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ANN</a:t>
              </a:r>
              <a:endParaRPr b="0" i="0" sz="1400" u="none" cap="none" strike="noStrike">
                <a:solidFill>
                  <a:srgbClr val="000000"/>
                </a:solidFill>
                <a:latin typeface="Arial"/>
                <a:ea typeface="Arial"/>
                <a:cs typeface="Arial"/>
                <a:sym typeface="Arial"/>
              </a:endParaRPr>
            </a:p>
          </p:txBody>
        </p:sp>
      </p:grpSp>
      <p:cxnSp>
        <p:nvCxnSpPr>
          <p:cNvPr id="197" name="Google Shape;197;g17c1caf5870_1_17"/>
          <p:cNvCxnSpPr>
            <a:stCxn id="187" idx="3"/>
            <a:endCxn id="189" idx="1"/>
          </p:cNvCxnSpPr>
          <p:nvPr/>
        </p:nvCxnSpPr>
        <p:spPr>
          <a:xfrm flipH="1" rot="10800000">
            <a:off x="1976994" y="3219975"/>
            <a:ext cx="1168800" cy="1062600"/>
          </a:xfrm>
          <a:prstGeom prst="straightConnector1">
            <a:avLst/>
          </a:prstGeom>
          <a:noFill/>
          <a:ln cap="flat" cmpd="sng" w="19050">
            <a:solidFill>
              <a:schemeClr val="dk2"/>
            </a:solidFill>
            <a:prstDash val="solid"/>
            <a:round/>
            <a:headEnd len="sm" w="sm" type="none"/>
            <a:tailEnd len="med" w="med" type="triangle"/>
          </a:ln>
        </p:spPr>
      </p:cxnSp>
      <p:cxnSp>
        <p:nvCxnSpPr>
          <p:cNvPr id="198" name="Google Shape;198;g17c1caf5870_1_17"/>
          <p:cNvCxnSpPr>
            <a:stCxn id="187" idx="3"/>
            <a:endCxn id="192" idx="1"/>
          </p:cNvCxnSpPr>
          <p:nvPr/>
        </p:nvCxnSpPr>
        <p:spPr>
          <a:xfrm>
            <a:off x="1976994" y="4282575"/>
            <a:ext cx="824400" cy="168600"/>
          </a:xfrm>
          <a:prstGeom prst="straightConnector1">
            <a:avLst/>
          </a:prstGeom>
          <a:noFill/>
          <a:ln cap="flat" cmpd="sng" w="19050">
            <a:solidFill>
              <a:schemeClr val="dk2"/>
            </a:solidFill>
            <a:prstDash val="solid"/>
            <a:round/>
            <a:headEnd len="sm" w="sm" type="none"/>
            <a:tailEnd len="med" w="med" type="triangle"/>
          </a:ln>
        </p:spPr>
      </p:cxnSp>
      <p:cxnSp>
        <p:nvCxnSpPr>
          <p:cNvPr id="199" name="Google Shape;199;g17c1caf5870_1_17"/>
          <p:cNvCxnSpPr>
            <a:stCxn id="187" idx="3"/>
            <a:endCxn id="195" idx="1"/>
          </p:cNvCxnSpPr>
          <p:nvPr/>
        </p:nvCxnSpPr>
        <p:spPr>
          <a:xfrm>
            <a:off x="1976994" y="4282575"/>
            <a:ext cx="607500" cy="1252500"/>
          </a:xfrm>
          <a:prstGeom prst="straightConnector1">
            <a:avLst/>
          </a:prstGeom>
          <a:noFill/>
          <a:ln cap="flat" cmpd="sng" w="19050">
            <a:solidFill>
              <a:schemeClr val="dk2"/>
            </a:solidFill>
            <a:prstDash val="solid"/>
            <a:round/>
            <a:headEnd len="sm" w="sm" type="none"/>
            <a:tailEnd len="med" w="med" type="triangle"/>
          </a:ln>
        </p:spPr>
      </p:cxnSp>
      <p:grpSp>
        <p:nvGrpSpPr>
          <p:cNvPr id="200" name="Google Shape;200;g17c1caf5870_1_17"/>
          <p:cNvGrpSpPr/>
          <p:nvPr/>
        </p:nvGrpSpPr>
        <p:grpSpPr>
          <a:xfrm>
            <a:off x="5701531" y="2830627"/>
            <a:ext cx="3251172" cy="1530898"/>
            <a:chOff x="5682075" y="2830627"/>
            <a:chExt cx="3251172" cy="1530898"/>
          </a:xfrm>
        </p:grpSpPr>
        <p:pic>
          <p:nvPicPr>
            <p:cNvPr id="201" name="Google Shape;201;g17c1caf5870_1_17"/>
            <p:cNvPicPr preferRelativeResize="0"/>
            <p:nvPr/>
          </p:nvPicPr>
          <p:blipFill rotWithShape="1">
            <a:blip r:embed="rId7">
              <a:alphaModFix/>
            </a:blip>
            <a:srcRect b="0" l="0" r="0" t="0"/>
            <a:stretch/>
          </p:blipFill>
          <p:spPr>
            <a:xfrm>
              <a:off x="5682075" y="2830627"/>
              <a:ext cx="3251172" cy="1206900"/>
            </a:xfrm>
            <a:prstGeom prst="rect">
              <a:avLst/>
            </a:prstGeom>
            <a:noFill/>
            <a:ln>
              <a:noFill/>
            </a:ln>
          </p:spPr>
        </p:pic>
        <p:sp>
          <p:nvSpPr>
            <p:cNvPr id="202" name="Google Shape;202;g17c1caf5870_1_17"/>
            <p:cNvSpPr txBox="1"/>
            <p:nvPr/>
          </p:nvSpPr>
          <p:spPr>
            <a:xfrm>
              <a:off x="6213889" y="3961325"/>
              <a:ext cx="2377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Gradio App</a:t>
              </a:r>
              <a:endParaRPr b="0" i="0" sz="1400" u="none" cap="none" strike="noStrike">
                <a:solidFill>
                  <a:srgbClr val="000000"/>
                </a:solidFill>
                <a:latin typeface="Arial"/>
                <a:ea typeface="Arial"/>
                <a:cs typeface="Arial"/>
                <a:sym typeface="Arial"/>
              </a:endParaRPr>
            </a:p>
          </p:txBody>
        </p:sp>
      </p:grpSp>
      <p:grpSp>
        <p:nvGrpSpPr>
          <p:cNvPr id="203" name="Google Shape;203;g17c1caf5870_1_17"/>
          <p:cNvGrpSpPr/>
          <p:nvPr/>
        </p:nvGrpSpPr>
        <p:grpSpPr>
          <a:xfrm>
            <a:off x="5985549" y="4678759"/>
            <a:ext cx="2775550" cy="1548648"/>
            <a:chOff x="6034187" y="4678759"/>
            <a:chExt cx="2775550" cy="1548648"/>
          </a:xfrm>
        </p:grpSpPr>
        <p:pic>
          <p:nvPicPr>
            <p:cNvPr id="204" name="Google Shape;204;g17c1caf5870_1_17"/>
            <p:cNvPicPr preferRelativeResize="0"/>
            <p:nvPr/>
          </p:nvPicPr>
          <p:blipFill rotWithShape="1">
            <a:blip r:embed="rId8">
              <a:alphaModFix/>
            </a:blip>
            <a:srcRect b="0" l="0" r="0" t="0"/>
            <a:stretch/>
          </p:blipFill>
          <p:spPr>
            <a:xfrm>
              <a:off x="6034187" y="4678759"/>
              <a:ext cx="2775550" cy="1071056"/>
            </a:xfrm>
            <a:prstGeom prst="rect">
              <a:avLst/>
            </a:prstGeom>
            <a:noFill/>
            <a:ln>
              <a:noFill/>
            </a:ln>
          </p:spPr>
        </p:pic>
        <p:sp>
          <p:nvSpPr>
            <p:cNvPr id="205" name="Google Shape;205;g17c1caf5870_1_17"/>
            <p:cNvSpPr txBox="1"/>
            <p:nvPr/>
          </p:nvSpPr>
          <p:spPr>
            <a:xfrm>
              <a:off x="6233345" y="5827207"/>
              <a:ext cx="2377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Bokeh Visualization</a:t>
              </a:r>
              <a:endParaRPr b="0" i="0" sz="1400" u="none" cap="none" strike="noStrike">
                <a:solidFill>
                  <a:srgbClr val="000000"/>
                </a:solidFill>
                <a:latin typeface="Arial"/>
                <a:ea typeface="Arial"/>
                <a:cs typeface="Arial"/>
                <a:sym typeface="Arial"/>
              </a:endParaRPr>
            </a:p>
          </p:txBody>
        </p:sp>
      </p:grpSp>
      <p:cxnSp>
        <p:nvCxnSpPr>
          <p:cNvPr id="206" name="Google Shape;206;g17c1caf5870_1_17"/>
          <p:cNvCxnSpPr/>
          <p:nvPr/>
        </p:nvCxnSpPr>
        <p:spPr>
          <a:xfrm>
            <a:off x="4786801" y="4396058"/>
            <a:ext cx="475863" cy="0"/>
          </a:xfrm>
          <a:prstGeom prst="straightConnector1">
            <a:avLst/>
          </a:prstGeom>
          <a:noFill/>
          <a:ln cap="flat" cmpd="sng" w="19050">
            <a:solidFill>
              <a:schemeClr val="dk2"/>
            </a:solidFill>
            <a:prstDash val="solid"/>
            <a:round/>
            <a:headEnd len="sm" w="sm" type="none"/>
            <a:tailEnd len="med" w="med" type="triangle"/>
          </a:ln>
        </p:spPr>
      </p:cxnSp>
      <p:graphicFrame>
        <p:nvGraphicFramePr>
          <p:cNvPr id="207" name="Google Shape;207;g17c1caf5870_1_17"/>
          <p:cNvGraphicFramePr/>
          <p:nvPr/>
        </p:nvGraphicFramePr>
        <p:xfrm>
          <a:off x="9114613" y="3398850"/>
          <a:ext cx="3000000" cy="3000000"/>
        </p:xfrm>
        <a:graphic>
          <a:graphicData uri="http://schemas.openxmlformats.org/drawingml/2006/table">
            <a:tbl>
              <a:tblPr>
                <a:noFill/>
                <a:tableStyleId>{BED01233-31E7-4D60-BBD1-31E0D77D163A}</a:tableStyleId>
              </a:tblPr>
              <a:tblGrid>
                <a:gridCol w="2064025"/>
                <a:gridCol w="711525"/>
              </a:tblGrid>
              <a:tr h="190500">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latin typeface="Times New Roman"/>
                          <a:ea typeface="Times New Roman"/>
                          <a:cs typeface="Times New Roman"/>
                          <a:sym typeface="Times New Roman"/>
                        </a:rPr>
                        <a:t>Trash type</a:t>
                      </a:r>
                      <a:endParaRPr sz="15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latin typeface="Times New Roman"/>
                          <a:ea typeface="Times New Roman"/>
                          <a:cs typeface="Times New Roman"/>
                          <a:sym typeface="Times New Roman"/>
                        </a:rPr>
                        <a:t>Index</a:t>
                      </a:r>
                      <a:endParaRPr sz="1500" u="none" cap="none" strike="noStrike">
                        <a:latin typeface="Times New Roman"/>
                        <a:ea typeface="Times New Roman"/>
                        <a:cs typeface="Times New Roman"/>
                        <a:sym typeface="Times New Roman"/>
                      </a:endParaRPr>
                    </a:p>
                  </a:txBody>
                  <a:tcPr marT="63500" marB="63500" marR="63500" marL="63500"/>
                </a:tc>
              </a:tr>
              <a:tr h="190500">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latin typeface="Times New Roman"/>
                          <a:ea typeface="Times New Roman"/>
                          <a:cs typeface="Times New Roman"/>
                          <a:sym typeface="Times New Roman"/>
                        </a:rPr>
                        <a:t>Dry garbage_Pen</a:t>
                      </a:r>
                      <a:endParaRPr sz="15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latin typeface="Times New Roman"/>
                          <a:ea typeface="Times New Roman"/>
                          <a:cs typeface="Times New Roman"/>
                          <a:sym typeface="Times New Roman"/>
                        </a:rPr>
                        <a:t>0</a:t>
                      </a:r>
                      <a:endParaRPr sz="1500" u="none" cap="none" strike="noStrike">
                        <a:latin typeface="Times New Roman"/>
                        <a:ea typeface="Times New Roman"/>
                        <a:cs typeface="Times New Roman"/>
                        <a:sym typeface="Times New Roman"/>
                      </a:endParaRPr>
                    </a:p>
                  </a:txBody>
                  <a:tcPr marT="63500" marB="63500" marR="63500" marL="63500"/>
                </a:tc>
              </a:tr>
              <a:tr h="190500">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latin typeface="Times New Roman"/>
                          <a:ea typeface="Times New Roman"/>
                          <a:cs typeface="Times New Roman"/>
                          <a:sym typeface="Times New Roman"/>
                        </a:rPr>
                        <a:t>Harmful waste_Battery</a:t>
                      </a:r>
                      <a:endParaRPr sz="15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latin typeface="Times New Roman"/>
                          <a:ea typeface="Times New Roman"/>
                          <a:cs typeface="Times New Roman"/>
                          <a:sym typeface="Times New Roman"/>
                        </a:rPr>
                        <a:t>1</a:t>
                      </a:r>
                      <a:endParaRPr sz="1500" u="none" cap="none" strike="noStrike">
                        <a:latin typeface="Times New Roman"/>
                        <a:ea typeface="Times New Roman"/>
                        <a:cs typeface="Times New Roman"/>
                        <a:sym typeface="Times New Roman"/>
                      </a:endParaRPr>
                    </a:p>
                  </a:txBody>
                  <a:tcPr marT="63500" marB="63500" marR="63500" marL="63500"/>
                </a:tc>
              </a:tr>
              <a:tr h="190500">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latin typeface="Times New Roman"/>
                          <a:ea typeface="Times New Roman"/>
                          <a:cs typeface="Times New Roman"/>
                          <a:sym typeface="Times New Roman"/>
                        </a:rPr>
                        <a:t>Recyclable_Newspaper</a:t>
                      </a:r>
                      <a:endParaRPr sz="15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latin typeface="Times New Roman"/>
                          <a:ea typeface="Times New Roman"/>
                          <a:cs typeface="Times New Roman"/>
                          <a:sym typeface="Times New Roman"/>
                        </a:rPr>
                        <a:t>2</a:t>
                      </a:r>
                      <a:endParaRPr sz="1500" u="none" cap="none" strike="noStrike">
                        <a:latin typeface="Times New Roman"/>
                        <a:ea typeface="Times New Roman"/>
                        <a:cs typeface="Times New Roman"/>
                        <a:sym typeface="Times New Roman"/>
                      </a:endParaRPr>
                    </a:p>
                  </a:txBody>
                  <a:tcPr marT="63500" marB="63500" marR="63500" marL="63500"/>
                </a:tc>
              </a:tr>
              <a:tr h="190500">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latin typeface="Times New Roman"/>
                          <a:ea typeface="Times New Roman"/>
                          <a:cs typeface="Times New Roman"/>
                          <a:sym typeface="Times New Roman"/>
                        </a:rPr>
                        <a:t>Recyclable_Pillow</a:t>
                      </a:r>
                      <a:endParaRPr sz="15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latin typeface="Times New Roman"/>
                          <a:ea typeface="Times New Roman"/>
                          <a:cs typeface="Times New Roman"/>
                          <a:sym typeface="Times New Roman"/>
                        </a:rPr>
                        <a:t>3</a:t>
                      </a:r>
                      <a:endParaRPr sz="1500" u="none" cap="none" strike="noStrike">
                        <a:latin typeface="Times New Roman"/>
                        <a:ea typeface="Times New Roman"/>
                        <a:cs typeface="Times New Roman"/>
                        <a:sym typeface="Times New Roman"/>
                      </a:endParaRPr>
                    </a:p>
                  </a:txBody>
                  <a:tcPr marT="63500" marB="63500" marR="63500" marL="63500"/>
                </a:tc>
              </a:tr>
              <a:tr h="190500">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latin typeface="Times New Roman"/>
                          <a:ea typeface="Times New Roman"/>
                          <a:cs typeface="Times New Roman"/>
                          <a:sym typeface="Times New Roman"/>
                        </a:rPr>
                        <a:t>Wet garbage_Vegetables</a:t>
                      </a:r>
                      <a:endParaRPr sz="15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latin typeface="Times New Roman"/>
                          <a:ea typeface="Times New Roman"/>
                          <a:cs typeface="Times New Roman"/>
                          <a:sym typeface="Times New Roman"/>
                        </a:rPr>
                        <a:t>4</a:t>
                      </a:r>
                      <a:endParaRPr sz="1500" u="none" cap="none" strike="noStrike">
                        <a:latin typeface="Times New Roman"/>
                        <a:ea typeface="Times New Roman"/>
                        <a:cs typeface="Times New Roman"/>
                        <a:sym typeface="Times New Roman"/>
                      </a:endParaRPr>
                    </a:p>
                  </a:txBody>
                  <a:tcPr marT="63500" marB="63500" marR="63500" marL="63500"/>
                </a:tc>
              </a:tr>
            </a:tbl>
          </a:graphicData>
        </a:graphic>
      </p:graphicFrame>
      <p:sp>
        <p:nvSpPr>
          <p:cNvPr id="208" name="Google Shape;208;g17c1caf5870_1_17"/>
          <p:cNvSpPr txBox="1"/>
          <p:nvPr/>
        </p:nvSpPr>
        <p:spPr>
          <a:xfrm>
            <a:off x="9278950" y="3012575"/>
            <a:ext cx="25416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Arial"/>
                <a:ea typeface="Arial"/>
                <a:cs typeface="Arial"/>
                <a:sym typeface="Arial"/>
              </a:rPr>
              <a:t>Trash types used in our project</a:t>
            </a:r>
            <a:endParaRPr b="0" i="0" sz="1300" u="none" cap="none" strike="noStrike">
              <a:solidFill>
                <a:srgbClr val="000000"/>
              </a:solidFill>
              <a:latin typeface="Arial"/>
              <a:ea typeface="Arial"/>
              <a:cs typeface="Arial"/>
              <a:sym typeface="Arial"/>
            </a:endParaRPr>
          </a:p>
        </p:txBody>
      </p:sp>
      <p:sp>
        <p:nvSpPr>
          <p:cNvPr id="209" name="Google Shape;209;g17c1caf5870_1_17"/>
          <p:cNvSpPr/>
          <p:nvPr/>
        </p:nvSpPr>
        <p:spPr>
          <a:xfrm>
            <a:off x="5350006" y="3168576"/>
            <a:ext cx="244012" cy="2454964"/>
          </a:xfrm>
          <a:prstGeom prst="leftBrace">
            <a:avLst>
              <a:gd fmla="val 8333" name="adj1"/>
              <a:gd fmla="val 50000" name="adj2"/>
            </a:avLst>
          </a:prstGeom>
          <a:no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3" name="Shape 213"/>
        <p:cNvGrpSpPr/>
        <p:nvPr/>
      </p:nvGrpSpPr>
      <p:grpSpPr>
        <a:xfrm>
          <a:off x="0" y="0"/>
          <a:ext cx="0" cy="0"/>
          <a:chOff x="0" y="0"/>
          <a:chExt cx="0" cy="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14" name="Google Shape;214;g17c1caf5870_1_34"/>
          <p:cNvSpPr txBox="1"/>
          <p:nvPr/>
        </p:nvSpPr>
        <p:spPr>
          <a:xfrm>
            <a:off x="4246434" y="308456"/>
            <a:ext cx="35910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2"/>
                </a:solidFill>
                <a:latin typeface="Microsoft Yahei"/>
                <a:ea typeface="Microsoft Yahei"/>
                <a:cs typeface="Microsoft Yahei"/>
                <a:sym typeface="Microsoft Yahei"/>
              </a:rPr>
              <a:t>Introduction</a:t>
            </a:r>
            <a:endParaRPr b="0" i="0" sz="4000" u="none" cap="none" strike="noStrike">
              <a:solidFill>
                <a:schemeClr val="dk2"/>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15" name="Google Shape;215;g17c1caf5870_1_34"/>
          <p:cNvCxnSpPr/>
          <p:nvPr/>
        </p:nvCxnSpPr>
        <p:spPr>
          <a:xfrm>
            <a:off x="5845252" y="1136175"/>
            <a:ext cx="393300" cy="0"/>
          </a:xfrm>
          <a:prstGeom prst="straightConnector1">
            <a:avLst/>
          </a:prstGeom>
          <a:noFill/>
          <a:ln cap="flat" cmpd="sng" w="25400">
            <a:solidFill>
              <a:schemeClr val="accent1"/>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16" name="Google Shape;216;g17c1caf5870_1_34"/>
          <p:cNvSpPr/>
          <p:nvPr/>
        </p:nvSpPr>
        <p:spPr>
          <a:xfrm>
            <a:off x="11204575" y="6187626"/>
            <a:ext cx="102000" cy="102000"/>
          </a:xfrm>
          <a:prstGeom prst="ellipse">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17" name="Google Shape;217;g17c1caf5870_1_34"/>
          <p:cNvSpPr/>
          <p:nvPr/>
        </p:nvSpPr>
        <p:spPr>
          <a:xfrm>
            <a:off x="11401208" y="6187626"/>
            <a:ext cx="102000" cy="102000"/>
          </a:xfrm>
          <a:prstGeom prst="ellipse">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18" name="Google Shape;218;g17c1caf5870_1_34"/>
          <p:cNvSpPr/>
          <p:nvPr/>
        </p:nvSpPr>
        <p:spPr>
          <a:xfrm>
            <a:off x="11597841" y="6187626"/>
            <a:ext cx="102000" cy="102000"/>
          </a:xfrm>
          <a:prstGeom prst="ellipse">
            <a:avLst/>
          </a:pr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19" name="Google Shape;219;g17c1caf5870_1_34"/>
          <p:cNvCxnSpPr/>
          <p:nvPr/>
        </p:nvCxnSpPr>
        <p:spPr>
          <a:xfrm>
            <a:off x="959644" y="6238642"/>
            <a:ext cx="10038600" cy="0"/>
          </a:xfrm>
          <a:prstGeom prst="straightConnector1">
            <a:avLst/>
          </a:prstGeom>
          <a:noFill/>
          <a:ln cap="flat" cmpd="sng" w="12700">
            <a:solidFill>
              <a:srgbClr val="D8D8D8"/>
            </a:solidFill>
            <a:prstDash val="solid"/>
            <a:miter lim="800000"/>
            <a:headEnd len="sm" w="sm" type="none"/>
            <a:tailEnd len="sm" w="sm" type="none"/>
          </a:ln>
        </p:spPr>
      </p:cxn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20" name="Google Shape;220;g17c1caf5870_1_34"/>
          <p:cNvCxnSpPr/>
          <p:nvPr/>
        </p:nvCxnSpPr>
        <p:spPr>
          <a:xfrm>
            <a:off x="488523" y="6238642"/>
            <a:ext cx="221100" cy="0"/>
          </a:xfrm>
          <a:prstGeom prst="straightConnector1">
            <a:avLst/>
          </a:prstGeom>
          <a:noFill/>
          <a:ln cap="flat" cmpd="sng" w="12700">
            <a:solidFill>
              <a:srgbClr val="D8D8D8"/>
            </a:solidFill>
            <a:prstDash val="solid"/>
            <a:miter lim="800000"/>
            <a:headEnd len="sm" w="sm" type="none"/>
            <a:tailEnd len="sm" w="sm" type="none"/>
          </a:ln>
        </p:spPr>
      </p:cxn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21" name="Google Shape;221;g17c1caf5870_1_34"/>
          <p:cNvCxnSpPr/>
          <p:nvPr/>
        </p:nvCxnSpPr>
        <p:spPr>
          <a:xfrm>
            <a:off x="874735" y="6187626"/>
            <a:ext cx="30000" cy="94800"/>
          </a:xfrm>
          <a:prstGeom prst="straightConnector1">
            <a:avLst/>
          </a:prstGeom>
          <a:noFill/>
          <a:ln cap="flat" cmpd="sng" w="12700">
            <a:solidFill>
              <a:srgbClr val="D8D8D8"/>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22" name="Google Shape;222;g17c1caf5870_1_34"/>
          <p:cNvSpPr/>
          <p:nvPr/>
        </p:nvSpPr>
        <p:spPr>
          <a:xfrm flipH="1">
            <a:off x="762676" y="6191803"/>
            <a:ext cx="94500" cy="90600"/>
          </a:xfrm>
          <a:prstGeom prst="parallelogram">
            <a:avLst>
              <a:gd fmla="val 32876"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id="223" name="Google Shape;223;g17c1caf5870_1_34"/>
          <p:cNvSpPr txBox="1"/>
          <p:nvPr/>
        </p:nvSpPr>
        <p:spPr>
          <a:xfrm>
            <a:off x="0" y="1194675"/>
            <a:ext cx="3591000" cy="492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000"/>
              <a:buFont typeface="Arial"/>
              <a:buNone/>
            </a:pPr>
            <a:r>
              <a:rPr b="0" i="1" lang="en-US" sz="2000" u="none" cap="none" strike="noStrike">
                <a:solidFill>
                  <a:schemeClr val="dk1"/>
                </a:solidFill>
                <a:latin typeface="Times New Roman"/>
                <a:ea typeface="Times New Roman"/>
                <a:cs typeface="Times New Roman"/>
                <a:sym typeface="Times New Roman"/>
              </a:rPr>
              <a:t>Tasks for each member:</a:t>
            </a:r>
            <a:endParaRPr b="0" i="0" sz="2300" u="none" cap="none" strike="noStrike">
              <a:solidFill>
                <a:srgbClr val="000000"/>
              </a:solidFill>
              <a:latin typeface="Arial"/>
              <a:ea typeface="Arial"/>
              <a:cs typeface="Arial"/>
              <a:sym typeface="Arial"/>
            </a:endParaRPr>
          </a:p>
        </p:txBody>
      </p:sp>
      <p:graphicFrame>
        <p:nvGraphicFramePr>
          <p:cNvPr id="224" name="Google Shape;224;g17c1caf5870_1_34"/>
          <p:cNvGraphicFramePr/>
          <p:nvPr/>
        </p:nvGraphicFramePr>
        <p:xfrm>
          <a:off x="211038" y="1800200"/>
          <a:ext cx="3000000" cy="3000000"/>
        </p:xfrm>
        <a:graphic>
          <a:graphicData uri="http://schemas.openxmlformats.org/drawingml/2006/table">
            <a:tbl>
              <a:tblPr>
                <a:noFill/>
                <a:tableStyleId>{BED01233-31E7-4D60-BBD1-31E0D77D163A}</a:tableStyleId>
              </a:tblPr>
              <a:tblGrid>
                <a:gridCol w="2485600"/>
                <a:gridCol w="9176175"/>
              </a:tblGrid>
              <a:tr h="203200">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Name</a:t>
                      </a:r>
                      <a:endParaRPr sz="16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Tasks</a:t>
                      </a:r>
                      <a:endParaRPr sz="1600" u="none" cap="none" strike="noStrike">
                        <a:latin typeface="Times New Roman"/>
                        <a:ea typeface="Times New Roman"/>
                        <a:cs typeface="Times New Roman"/>
                        <a:sym typeface="Times New Roman"/>
                      </a:endParaRPr>
                    </a:p>
                  </a:txBody>
                  <a:tcPr marT="63500" marB="63500" marR="63500" marL="63500"/>
                </a:tc>
              </a:tr>
              <a:tr h="203200">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An Yuhong</a:t>
                      </a:r>
                      <a:endParaRPr sz="16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Majorly working on attention network such as transformer. Helping dataset acquisition &amp; preprocessing and model training work</a:t>
                      </a:r>
                      <a:endParaRPr sz="1600" u="none" cap="none" strike="noStrike">
                        <a:latin typeface="Times New Roman"/>
                        <a:ea typeface="Times New Roman"/>
                        <a:cs typeface="Times New Roman"/>
                        <a:sym typeface="Times New Roman"/>
                      </a:endParaRPr>
                    </a:p>
                  </a:txBody>
                  <a:tcPr marT="63500" marB="63500" marR="63500" marL="63500"/>
                </a:tc>
              </a:tr>
              <a:tr h="203200">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He Wenbin</a:t>
                      </a:r>
                      <a:endParaRPr sz="16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Majorly working on MLP &amp; CNN models and evaluation &amp; interpretation. Develop a suitable front-end layer for solution. Summarize content and integrate reports</a:t>
                      </a:r>
                      <a:endParaRPr sz="1600" u="none" cap="none" strike="noStrike">
                        <a:latin typeface="Times New Roman"/>
                        <a:ea typeface="Times New Roman"/>
                        <a:cs typeface="Times New Roman"/>
                        <a:sym typeface="Times New Roman"/>
                      </a:endParaRPr>
                    </a:p>
                  </a:txBody>
                  <a:tcPr marT="63500" marB="63500" marR="63500" marL="63500"/>
                </a:tc>
              </a:tr>
              <a:tr h="203200">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Li Guoshen</a:t>
                      </a:r>
                      <a:endParaRPr sz="16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Majorly working on using class activation map for neural network interpretability, incorporate attention block  in CNN, and help model training. Helping and advising on data pre-processing work</a:t>
                      </a:r>
                      <a:endParaRPr sz="1600" u="none" cap="none" strike="noStrike">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29" name="Google Shape;229;g1745f6b6926_1_7"/>
          <p:cNvSpPr txBox="1"/>
          <p:nvPr/>
        </p:nvSpPr>
        <p:spPr>
          <a:xfrm>
            <a:off x="2171700" y="2607945"/>
            <a:ext cx="53151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0" i="0" lang="en-US" sz="5400" u="none" cap="none" strike="noStrike">
                <a:solidFill>
                  <a:schemeClr val="dk2"/>
                </a:solidFill>
                <a:latin typeface="Microsoft Yahei"/>
                <a:ea typeface="Microsoft Yahei"/>
                <a:cs typeface="Microsoft Yahei"/>
                <a:sym typeface="Microsoft Yahei"/>
              </a:rPr>
              <a:t>Methodology</a:t>
            </a:r>
            <a:endParaRPr b="0" i="0" sz="5400" u="none" cap="none" strike="noStrike">
              <a:solidFill>
                <a:schemeClr val="dk2"/>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30" name="Google Shape;230;g1745f6b6926_1_7"/>
          <p:cNvSpPr txBox="1"/>
          <p:nvPr/>
        </p:nvSpPr>
        <p:spPr>
          <a:xfrm>
            <a:off x="8428992" y="2057403"/>
            <a:ext cx="12699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0" i="0" lang="en-US" sz="5400" u="none" cap="none" strike="noStrike">
                <a:solidFill>
                  <a:schemeClr val="dk2"/>
                </a:solidFill>
                <a:latin typeface="Microsoft Yahei"/>
                <a:ea typeface="Microsoft Yahei"/>
                <a:cs typeface="Microsoft Yahei"/>
                <a:sym typeface="Microsoft Yahei"/>
              </a:rPr>
              <a:t>02</a:t>
            </a:r>
            <a:endParaRPr b="0" i="0" sz="5400" u="none" cap="none" strike="noStrike">
              <a:solidFill>
                <a:schemeClr val="dk2"/>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31" name="Google Shape;231;g1745f6b6926_1_7"/>
          <p:cNvCxnSpPr/>
          <p:nvPr/>
        </p:nvCxnSpPr>
        <p:spPr>
          <a:xfrm>
            <a:off x="8737600" y="2980713"/>
            <a:ext cx="457200" cy="0"/>
          </a:xfrm>
          <a:prstGeom prst="straightConnector1">
            <a:avLst/>
          </a:prstGeom>
          <a:noFill/>
          <a:ln cap="flat" cmpd="sng" w="25400">
            <a:solidFill>
              <a:srgbClr val="D8D8D8"/>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32" name="Google Shape;232;g1745f6b6926_1_7"/>
          <p:cNvSpPr/>
          <p:nvPr/>
        </p:nvSpPr>
        <p:spPr>
          <a:xfrm>
            <a:off x="2273302" y="2396173"/>
            <a:ext cx="317400" cy="1317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33" name="Google Shape;233;g1745f6b6926_1_7"/>
          <p:cNvSpPr/>
          <p:nvPr/>
        </p:nvSpPr>
        <p:spPr>
          <a:xfrm flipH="1">
            <a:off x="11213996" y="2057400"/>
            <a:ext cx="978000" cy="27939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34" name="Google Shape;234;g1745f6b6926_1_7"/>
          <p:cNvSpPr/>
          <p:nvPr/>
        </p:nvSpPr>
        <p:spPr>
          <a:xfrm>
            <a:off x="986319" y="2806700"/>
            <a:ext cx="142800" cy="1428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35" name="Google Shape;235;g1745f6b6926_1_7"/>
          <p:cNvSpPr/>
          <p:nvPr/>
        </p:nvSpPr>
        <p:spPr>
          <a:xfrm>
            <a:off x="986319" y="3277356"/>
            <a:ext cx="142800" cy="142800"/>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36" name="Google Shape;236;g1745f6b6926_1_7"/>
          <p:cNvSpPr/>
          <p:nvPr/>
        </p:nvSpPr>
        <p:spPr>
          <a:xfrm>
            <a:off x="986319" y="3748012"/>
            <a:ext cx="142800" cy="14280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37" name="Google Shape;237;g1745f6b6926_1_7"/>
          <p:cNvSpPr/>
          <p:nvPr/>
        </p:nvSpPr>
        <p:spPr>
          <a:xfrm>
            <a:off x="986319" y="4218669"/>
            <a:ext cx="142800" cy="1428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38" name="Google Shape;238;g1745f6b6926_1_7"/>
          <p:cNvSpPr/>
          <p:nvPr/>
        </p:nvSpPr>
        <p:spPr>
          <a:xfrm>
            <a:off x="986319" y="4689326"/>
            <a:ext cx="142800" cy="1428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39" name="Google Shape;239;g1745f6b6926_1_7"/>
          <p:cNvCxnSpPr/>
          <p:nvPr/>
        </p:nvCxnSpPr>
        <p:spPr>
          <a:xfrm rot="10800000">
            <a:off x="-5962" y="2878137"/>
            <a:ext cx="648900" cy="0"/>
          </a:xfrm>
          <a:prstGeom prst="straightConnector1">
            <a:avLst/>
          </a:prstGeom>
          <a:noFill/>
          <a:ln cap="flat" cmpd="sng" w="25400">
            <a:solidFill>
              <a:srgbClr val="D8D8D8"/>
            </a:solidFill>
            <a:prstDash val="solid"/>
            <a:miter lim="800000"/>
            <a:headEnd len="sm" w="sm" type="none"/>
            <a:tailEnd len="sm" w="sm" type="none"/>
          </a:ln>
        </p:spPr>
      </p:cxn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40" name="Google Shape;240;g1745f6b6926_1_7"/>
          <p:cNvGrpSpPr/>
          <p:nvPr/>
        </p:nvGrpSpPr>
        <p:grpSpPr>
          <a:xfrm>
            <a:off x="9483228" y="4361971"/>
            <a:ext cx="537341" cy="537341"/>
            <a:chOff x="9287742" y="4931641"/>
            <a:chExt cx="669000" cy="669000"/>
          </a:xfrm>
        </p:grpSpPr>
        <p:sp>
          <p:nvSpPr>
            <p:cNvPr id="241" name="Google Shape;241;g1745f6b6926_1_7"/>
            <p:cNvSpPr/>
            <p:nvPr/>
          </p:nvSpPr>
          <p:spPr>
            <a:xfrm>
              <a:off x="9287742" y="4931641"/>
              <a:ext cx="669000" cy="669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id="242" name="Google Shape;242;g1745f6b6926_1_7"/>
            <p:cNvSpPr/>
            <p:nvPr/>
          </p:nvSpPr>
          <p:spPr>
            <a:xfrm flipH="1" rot="10800000">
              <a:off x="9541743" y="5160487"/>
              <a:ext cx="160694" cy="138529"/>
            </a:xfrm>
            <a:custGeom>
              <a:rect b="b" l="l" r="r" t="t"/>
              <a:pathLst>
                <a:path extrusionOk="0" h="309563" w="359093">
                  <a:moveTo>
                    <a:pt x="179547" y="0"/>
                  </a:moveTo>
                  <a:lnTo>
                    <a:pt x="359093" y="309563"/>
                  </a:lnTo>
                  <a:lnTo>
                    <a:pt x="301967" y="309563"/>
                  </a:lnTo>
                  <a:lnTo>
                    <a:pt x="179547" y="98494"/>
                  </a:lnTo>
                  <a:lnTo>
                    <a:pt x="57127" y="309563"/>
                  </a:lnTo>
                  <a:lnTo>
                    <a:pt x="0" y="309563"/>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id="243" name="Google Shape;243;g1745f6b6926_1_7"/>
            <p:cNvCxnSpPr/>
            <p:nvPr/>
          </p:nvCxnSpPr>
          <p:spPr>
            <a:xfrm>
              <a:off x="9556787" y="5407536"/>
              <a:ext cx="131100" cy="0"/>
            </a:xfrm>
            <a:prstGeom prst="straightConnector1">
              <a:avLst/>
            </a:prstGeom>
            <a:noFill/>
            <a:ln cap="flat" cmpd="sng" w="28575">
              <a:solidFill>
                <a:schemeClr val="lt1">
                  <a:alpha val="22352"/>
                </a:schemeClr>
              </a:solidFill>
              <a:prstDash val="solid"/>
              <a:miter lim="800000"/>
              <a:headEnd len="sm" w="sm" type="none"/>
              <a:tailEnd len="sm" w="sm" type="none"/>
            </a:ln>
          </p:spPr>
        </p:cxnSp>
      </p:gr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 name="Shape 247"/>
        <p:cNvGrpSpPr/>
        <p:nvPr/>
      </p:nvGrpSpPr>
      <p:grpSpPr>
        <a:xfrm>
          <a:off x="0" y="0"/>
          <a:ext cx="0" cy="0"/>
          <a:chOff x="0" y="0"/>
          <a:chExt cx="0" cy="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48" name="Google Shape;248;g1745f6b6926_1_177"/>
          <p:cNvSpPr txBox="1"/>
          <p:nvPr/>
        </p:nvSpPr>
        <p:spPr>
          <a:xfrm>
            <a:off x="4300509" y="452056"/>
            <a:ext cx="35910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2"/>
                </a:solidFill>
                <a:latin typeface="Microsoft Yahei"/>
                <a:ea typeface="Microsoft Yahei"/>
                <a:cs typeface="Microsoft Yahei"/>
                <a:sym typeface="Microsoft Yahei"/>
              </a:rPr>
              <a:t>Methodology</a:t>
            </a:r>
            <a:endParaRPr b="0" i="0" sz="4000" u="none" cap="none" strike="noStrike">
              <a:solidFill>
                <a:schemeClr val="dk2"/>
              </a:solidFill>
              <a:latin typeface="Microsoft Yahei"/>
              <a:ea typeface="Microsoft Yahei"/>
              <a:cs typeface="Microsoft Yahei"/>
              <a:sym typeface="Microsoft Yahei"/>
            </a:endParaRPr>
          </a:p>
        </p:txBody>
      </p:sp>
      <p:grpSp>
        <p:nvGrpSpPr>
          <p:cNvPr id="249" name="Google Shape;249;g1745f6b6926_1_177"/>
          <p:cNvGrpSpPr/>
          <p:nvPr/>
        </p:nvGrpSpPr>
        <p:grpSpPr>
          <a:xfrm>
            <a:off x="682885" y="2235550"/>
            <a:ext cx="1306200" cy="1306200"/>
            <a:chOff x="2206885" y="2235550"/>
            <a:chExt cx="1306200" cy="1306200"/>
          </a:xfrm>
        </p:grpSpPr>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50" name="Google Shape;250;g1745f6b6926_1_177"/>
            <p:cNvGrpSpPr/>
            <p:nvPr/>
          </p:nvGrpSpPr>
          <p:grpSpPr>
            <a:xfrm>
              <a:off x="2206885" y="2235550"/>
              <a:ext cx="1306200" cy="1306200"/>
              <a:chOff x="2206172" y="2590800"/>
              <a:chExt cx="1306200" cy="1306200"/>
            </a:xfrm>
          </p:grpSpPr>
          <p:sp>
            <p:nvSpPr>
              <p:cNvPr id="251" name="Google Shape;251;g1745f6b6926_1_177"/>
              <p:cNvSpPr/>
              <p:nvPr/>
            </p:nvSpPr>
            <p:spPr>
              <a:xfrm>
                <a:off x="2206172" y="2590800"/>
                <a:ext cx="1306200" cy="13062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grpSp>
            <p:nvGrpSpPr>
              <p:cNvPr id="252" name="Google Shape;252;g1745f6b6926_1_177"/>
              <p:cNvGrpSpPr/>
              <p:nvPr/>
            </p:nvGrpSpPr>
            <p:grpSpPr>
              <a:xfrm>
                <a:off x="2289553" y="2674187"/>
                <a:ext cx="1139471" cy="1139448"/>
                <a:chOff x="2289553" y="2674187"/>
                <a:chExt cx="1139471" cy="1139448"/>
              </a:xfrm>
            </p:grpSpPr>
            <p:sp>
              <p:nvSpPr>
                <p:cNvPr id="253" name="Google Shape;253;g1745f6b6926_1_177"/>
                <p:cNvSpPr/>
                <p:nvPr/>
              </p:nvSpPr>
              <p:spPr>
                <a:xfrm>
                  <a:off x="2289553" y="2674187"/>
                  <a:ext cx="1059338" cy="703174"/>
                </a:xfrm>
                <a:custGeom>
                  <a:rect b="b" l="l" r="r" t="t"/>
                  <a:pathLst>
                    <a:path extrusionOk="0" h="703174" w="1059338">
                      <a:moveTo>
                        <a:pt x="15920" y="703174"/>
                      </a:moveTo>
                      <a:cubicBezTo>
                        <a:pt x="-50056" y="429294"/>
                        <a:pt x="94060" y="148318"/>
                        <a:pt x="354987" y="42111"/>
                      </a:cubicBezTo>
                      <a:cubicBezTo>
                        <a:pt x="615914" y="-64096"/>
                        <a:pt x="915288" y="36360"/>
                        <a:pt x="1059338" y="278459"/>
                      </a:cubicBezTo>
                      <a:lnTo>
                        <a:pt x="15920" y="703174"/>
                      </a:lnTo>
                      <a:close/>
                    </a:path>
                    <a:path extrusionOk="0" fill="none" h="703174" w="1059338">
                      <a:moveTo>
                        <a:pt x="15920" y="703174"/>
                      </a:moveTo>
                      <a:cubicBezTo>
                        <a:pt x="-50056" y="429294"/>
                        <a:pt x="94060" y="148318"/>
                        <a:pt x="354987" y="42111"/>
                      </a:cubicBezTo>
                      <a:cubicBezTo>
                        <a:pt x="615914" y="-64096"/>
                        <a:pt x="915288" y="36360"/>
                        <a:pt x="1059338" y="278459"/>
                      </a:cubicBezTo>
                    </a:path>
                  </a:pathLst>
                </a:custGeom>
                <a:noFill/>
                <a:ln cap="flat" cmpd="sng" w="19050">
                  <a:solidFill>
                    <a:schemeClr val="lt1">
                      <a:alpha val="4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sp>
              <p:nvSpPr>
                <p:cNvPr id="254" name="Google Shape;254;g1745f6b6926_1_177"/>
                <p:cNvSpPr/>
                <p:nvPr/>
              </p:nvSpPr>
              <p:spPr>
                <a:xfrm>
                  <a:off x="2333340" y="3462781"/>
                  <a:ext cx="181713" cy="235060"/>
                </a:xfrm>
                <a:custGeom>
                  <a:rect b="b" l="l" r="r" t="t"/>
                  <a:pathLst>
                    <a:path extrusionOk="0" h="235060" w="181713">
                      <a:moveTo>
                        <a:pt x="181713" y="235060"/>
                      </a:moveTo>
                      <a:cubicBezTo>
                        <a:pt x="101417" y="174159"/>
                        <a:pt x="38713" y="93047"/>
                        <a:pt x="0" y="0"/>
                      </a:cubicBezTo>
                      <a:lnTo>
                        <a:pt x="181713" y="235060"/>
                      </a:lnTo>
                      <a:close/>
                    </a:path>
                    <a:path extrusionOk="0" fill="none" h="235060" w="181713">
                      <a:moveTo>
                        <a:pt x="181713" y="235060"/>
                      </a:moveTo>
                      <a:cubicBezTo>
                        <a:pt x="101417" y="174159"/>
                        <a:pt x="38713" y="93047"/>
                        <a:pt x="0" y="0"/>
                      </a:cubicBezTo>
                    </a:path>
                  </a:pathLst>
                </a:custGeom>
                <a:noFill/>
                <a:ln cap="flat" cmpd="sng" w="19050">
                  <a:solidFill>
                    <a:schemeClr val="lt1">
                      <a:alpha val="4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sp>
              <p:nvSpPr>
                <p:cNvPr id="255" name="Google Shape;255;g1745f6b6926_1_177"/>
                <p:cNvSpPr/>
                <p:nvPr/>
              </p:nvSpPr>
              <p:spPr>
                <a:xfrm>
                  <a:off x="2612823" y="3064996"/>
                  <a:ext cx="816201" cy="748639"/>
                </a:xfrm>
                <a:custGeom>
                  <a:rect b="b" l="l" r="r" t="t"/>
                  <a:pathLst>
                    <a:path extrusionOk="0" h="748639" w="816201">
                      <a:moveTo>
                        <a:pt x="787343" y="0"/>
                      </a:moveTo>
                      <a:cubicBezTo>
                        <a:pt x="859122" y="216943"/>
                        <a:pt x="794325" y="455783"/>
                        <a:pt x="622745" y="606703"/>
                      </a:cubicBezTo>
                      <a:cubicBezTo>
                        <a:pt x="451166" y="757622"/>
                        <a:pt x="206011" y="791415"/>
                        <a:pt x="0" y="692543"/>
                      </a:cubicBezTo>
                      <a:lnTo>
                        <a:pt x="787343" y="0"/>
                      </a:lnTo>
                      <a:close/>
                    </a:path>
                    <a:path extrusionOk="0" fill="none" h="748639" w="816201">
                      <a:moveTo>
                        <a:pt x="787343" y="0"/>
                      </a:moveTo>
                      <a:cubicBezTo>
                        <a:pt x="859122" y="216943"/>
                        <a:pt x="794325" y="455783"/>
                        <a:pt x="622745" y="606703"/>
                      </a:cubicBezTo>
                      <a:cubicBezTo>
                        <a:pt x="451166" y="757622"/>
                        <a:pt x="206011" y="791415"/>
                        <a:pt x="0" y="692543"/>
                      </a:cubicBezTo>
                    </a:path>
                  </a:pathLst>
                </a:custGeom>
                <a:noFill/>
                <a:ln cap="flat" cmpd="sng" w="19050">
                  <a:solidFill>
                    <a:schemeClr val="lt1">
                      <a:alpha val="4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grpSp>
        </p:gr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56" name="Google Shape;256;g1745f6b6926_1_177"/>
            <p:cNvSpPr/>
            <p:nvPr/>
          </p:nvSpPr>
          <p:spPr>
            <a:xfrm>
              <a:off x="2630084" y="2658603"/>
              <a:ext cx="459891" cy="460182"/>
            </a:xfrm>
            <a:custGeom>
              <a:rect b="b" l="l" r="r" t="t"/>
              <a:pathLst>
                <a:path extrusionOk="0" h="1581" w="1580">
                  <a:moveTo>
                    <a:pt x="156" y="1424"/>
                  </a:moveTo>
                  <a:lnTo>
                    <a:pt x="1580" y="1424"/>
                  </a:lnTo>
                  <a:lnTo>
                    <a:pt x="1580" y="1581"/>
                  </a:lnTo>
                  <a:lnTo>
                    <a:pt x="0" y="1581"/>
                  </a:lnTo>
                  <a:lnTo>
                    <a:pt x="0" y="0"/>
                  </a:lnTo>
                  <a:lnTo>
                    <a:pt x="156" y="0"/>
                  </a:lnTo>
                  <a:lnTo>
                    <a:pt x="156" y="1424"/>
                  </a:lnTo>
                  <a:close/>
                  <a:moveTo>
                    <a:pt x="393" y="712"/>
                  </a:moveTo>
                  <a:lnTo>
                    <a:pt x="552" y="712"/>
                  </a:lnTo>
                  <a:lnTo>
                    <a:pt x="552" y="1265"/>
                  </a:lnTo>
                  <a:lnTo>
                    <a:pt x="393" y="1265"/>
                  </a:lnTo>
                  <a:lnTo>
                    <a:pt x="393" y="712"/>
                  </a:lnTo>
                  <a:close/>
                  <a:moveTo>
                    <a:pt x="830" y="238"/>
                  </a:moveTo>
                  <a:lnTo>
                    <a:pt x="987" y="238"/>
                  </a:lnTo>
                  <a:lnTo>
                    <a:pt x="987" y="1265"/>
                  </a:lnTo>
                  <a:lnTo>
                    <a:pt x="830" y="1265"/>
                  </a:lnTo>
                  <a:lnTo>
                    <a:pt x="830" y="238"/>
                  </a:lnTo>
                  <a:close/>
                  <a:moveTo>
                    <a:pt x="1264" y="475"/>
                  </a:moveTo>
                  <a:lnTo>
                    <a:pt x="1423" y="475"/>
                  </a:lnTo>
                  <a:lnTo>
                    <a:pt x="1423" y="1265"/>
                  </a:lnTo>
                  <a:lnTo>
                    <a:pt x="1264" y="1265"/>
                  </a:lnTo>
                  <a:lnTo>
                    <a:pt x="1264" y="475"/>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grpSp>
      <p:grpSp>
        <p:nvGrpSpPr>
          <p:cNvPr id="257" name="Google Shape;257;g1745f6b6926_1_177"/>
          <p:cNvGrpSpPr/>
          <p:nvPr/>
        </p:nvGrpSpPr>
        <p:grpSpPr>
          <a:xfrm>
            <a:off x="4786830" y="2235775"/>
            <a:ext cx="1306200" cy="1306200"/>
            <a:chOff x="8680255" y="2235550"/>
            <a:chExt cx="1306200" cy="1306200"/>
          </a:xfrm>
        </p:grpSpPr>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58" name="Google Shape;258;g1745f6b6926_1_177"/>
            <p:cNvGrpSpPr/>
            <p:nvPr/>
          </p:nvGrpSpPr>
          <p:grpSpPr>
            <a:xfrm>
              <a:off x="8680255" y="2235550"/>
              <a:ext cx="1306200" cy="1306200"/>
              <a:chOff x="8679542" y="2590800"/>
              <a:chExt cx="1306200" cy="1306200"/>
            </a:xfrm>
          </p:grpSpPr>
          <p:sp>
            <p:nvSpPr>
              <p:cNvPr id="259" name="Google Shape;259;g1745f6b6926_1_177"/>
              <p:cNvSpPr/>
              <p:nvPr/>
            </p:nvSpPr>
            <p:spPr>
              <a:xfrm>
                <a:off x="8679542" y="2590800"/>
                <a:ext cx="1306200" cy="13062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grpSp>
            <p:nvGrpSpPr>
              <p:cNvPr id="260" name="Google Shape;260;g1745f6b6926_1_177"/>
              <p:cNvGrpSpPr/>
              <p:nvPr/>
            </p:nvGrpSpPr>
            <p:grpSpPr>
              <a:xfrm>
                <a:off x="8763000" y="2674261"/>
                <a:ext cx="1139400" cy="1139400"/>
                <a:chOff x="2289631" y="2674261"/>
                <a:chExt cx="1139400" cy="1139400"/>
              </a:xfrm>
            </p:grpSpPr>
            <p:sp>
              <p:nvSpPr>
                <p:cNvPr id="261" name="Google Shape;261;g1745f6b6926_1_177"/>
                <p:cNvSpPr/>
                <p:nvPr/>
              </p:nvSpPr>
              <p:spPr>
                <a:xfrm>
                  <a:off x="2289631" y="2674261"/>
                  <a:ext cx="1139400" cy="1139400"/>
                </a:xfrm>
                <a:prstGeom prst="arc">
                  <a:avLst>
                    <a:gd fmla="val 9987353" name="adj1"/>
                    <a:gd fmla="val 19754839" name="adj2"/>
                  </a:avLst>
                </a:prstGeom>
                <a:noFill/>
                <a:ln cap="flat" cmpd="sng" w="19050">
                  <a:solidFill>
                    <a:schemeClr val="lt1">
                      <a:alpha val="4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sp>
              <p:nvSpPr>
                <p:cNvPr id="262" name="Google Shape;262;g1745f6b6926_1_177"/>
                <p:cNvSpPr/>
                <p:nvPr/>
              </p:nvSpPr>
              <p:spPr>
                <a:xfrm>
                  <a:off x="2289631" y="2674261"/>
                  <a:ext cx="1139400" cy="1139400"/>
                </a:xfrm>
                <a:prstGeom prst="arc">
                  <a:avLst>
                    <a:gd fmla="val 7630731" name="adj1"/>
                    <a:gd fmla="val 9444585" name="adj2"/>
                  </a:avLst>
                </a:prstGeom>
                <a:noFill/>
                <a:ln cap="flat" cmpd="sng" w="19050">
                  <a:solidFill>
                    <a:schemeClr val="lt1">
                      <a:alpha val="4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sp>
              <p:nvSpPr>
                <p:cNvPr id="263" name="Google Shape;263;g1745f6b6926_1_177"/>
                <p:cNvSpPr/>
                <p:nvPr/>
              </p:nvSpPr>
              <p:spPr>
                <a:xfrm>
                  <a:off x="2289631" y="2674261"/>
                  <a:ext cx="1139400" cy="1139400"/>
                </a:xfrm>
                <a:prstGeom prst="arc">
                  <a:avLst>
                    <a:gd fmla="val 20501549" name="adj1"/>
                    <a:gd fmla="val 6938285" name="adj2"/>
                  </a:avLst>
                </a:prstGeom>
                <a:noFill/>
                <a:ln cap="flat" cmpd="sng" w="19050">
                  <a:solidFill>
                    <a:schemeClr val="lt1">
                      <a:alpha val="4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grpSp>
        </p:gr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64" name="Google Shape;264;g1745f6b6926_1_177"/>
            <p:cNvSpPr/>
            <p:nvPr/>
          </p:nvSpPr>
          <p:spPr>
            <a:xfrm>
              <a:off x="9091520" y="2641284"/>
              <a:ext cx="483758" cy="494819"/>
            </a:xfrm>
            <a:custGeom>
              <a:rect b="b" l="l" r="r" t="t"/>
              <a:pathLst>
                <a:path extrusionOk="0" h="1700" w="1662">
                  <a:moveTo>
                    <a:pt x="838" y="417"/>
                  </a:moveTo>
                  <a:lnTo>
                    <a:pt x="420" y="837"/>
                  </a:lnTo>
                  <a:lnTo>
                    <a:pt x="0" y="417"/>
                  </a:lnTo>
                  <a:lnTo>
                    <a:pt x="420" y="0"/>
                  </a:lnTo>
                  <a:lnTo>
                    <a:pt x="838" y="417"/>
                  </a:lnTo>
                  <a:close/>
                  <a:moveTo>
                    <a:pt x="223" y="417"/>
                  </a:moveTo>
                  <a:lnTo>
                    <a:pt x="420" y="614"/>
                  </a:lnTo>
                  <a:lnTo>
                    <a:pt x="615" y="417"/>
                  </a:lnTo>
                  <a:lnTo>
                    <a:pt x="420" y="223"/>
                  </a:lnTo>
                  <a:lnTo>
                    <a:pt x="223" y="417"/>
                  </a:lnTo>
                  <a:lnTo>
                    <a:pt x="223" y="417"/>
                  </a:lnTo>
                  <a:close/>
                  <a:moveTo>
                    <a:pt x="1662" y="1029"/>
                  </a:moveTo>
                  <a:lnTo>
                    <a:pt x="1662" y="1700"/>
                  </a:lnTo>
                  <a:lnTo>
                    <a:pt x="992" y="1700"/>
                  </a:lnTo>
                  <a:lnTo>
                    <a:pt x="992" y="1029"/>
                  </a:lnTo>
                  <a:lnTo>
                    <a:pt x="1662" y="1029"/>
                  </a:lnTo>
                  <a:lnTo>
                    <a:pt x="1662" y="1029"/>
                  </a:lnTo>
                  <a:close/>
                  <a:moveTo>
                    <a:pt x="1149" y="1188"/>
                  </a:moveTo>
                  <a:lnTo>
                    <a:pt x="1149" y="1541"/>
                  </a:lnTo>
                  <a:lnTo>
                    <a:pt x="1505" y="1541"/>
                  </a:lnTo>
                  <a:lnTo>
                    <a:pt x="1505" y="1188"/>
                  </a:lnTo>
                  <a:lnTo>
                    <a:pt x="1149" y="1188"/>
                  </a:lnTo>
                  <a:close/>
                  <a:moveTo>
                    <a:pt x="755" y="1029"/>
                  </a:moveTo>
                  <a:lnTo>
                    <a:pt x="755" y="1700"/>
                  </a:lnTo>
                  <a:lnTo>
                    <a:pt x="83" y="1700"/>
                  </a:lnTo>
                  <a:lnTo>
                    <a:pt x="83" y="1029"/>
                  </a:lnTo>
                  <a:lnTo>
                    <a:pt x="755" y="1029"/>
                  </a:lnTo>
                  <a:lnTo>
                    <a:pt x="755" y="1029"/>
                  </a:lnTo>
                  <a:close/>
                  <a:moveTo>
                    <a:pt x="242" y="1188"/>
                  </a:moveTo>
                  <a:lnTo>
                    <a:pt x="242" y="1541"/>
                  </a:lnTo>
                  <a:lnTo>
                    <a:pt x="596" y="1541"/>
                  </a:lnTo>
                  <a:lnTo>
                    <a:pt x="596" y="1188"/>
                  </a:lnTo>
                  <a:lnTo>
                    <a:pt x="242" y="1188"/>
                  </a:lnTo>
                  <a:close/>
                  <a:moveTo>
                    <a:pt x="1662" y="123"/>
                  </a:moveTo>
                  <a:lnTo>
                    <a:pt x="1662" y="792"/>
                  </a:lnTo>
                  <a:lnTo>
                    <a:pt x="992" y="792"/>
                  </a:lnTo>
                  <a:lnTo>
                    <a:pt x="992" y="123"/>
                  </a:lnTo>
                  <a:lnTo>
                    <a:pt x="1662" y="123"/>
                  </a:lnTo>
                  <a:lnTo>
                    <a:pt x="1662" y="123"/>
                  </a:lnTo>
                  <a:close/>
                  <a:moveTo>
                    <a:pt x="1149" y="280"/>
                  </a:moveTo>
                  <a:lnTo>
                    <a:pt x="1149" y="636"/>
                  </a:lnTo>
                  <a:lnTo>
                    <a:pt x="1505" y="636"/>
                  </a:lnTo>
                  <a:lnTo>
                    <a:pt x="1505" y="280"/>
                  </a:lnTo>
                  <a:lnTo>
                    <a:pt x="1149" y="280"/>
                  </a:lnTo>
                  <a:lnTo>
                    <a:pt x="1149" y="280"/>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grpSp>
      <p:grpSp>
        <p:nvGrpSpPr>
          <p:cNvPr id="265" name="Google Shape;265;g1745f6b6926_1_177"/>
          <p:cNvGrpSpPr/>
          <p:nvPr/>
        </p:nvGrpSpPr>
        <p:grpSpPr>
          <a:xfrm>
            <a:off x="2658645" y="4168138"/>
            <a:ext cx="1306200" cy="1306200"/>
            <a:chOff x="5443570" y="2235550"/>
            <a:chExt cx="1306200" cy="1306200"/>
          </a:xfrm>
        </p:grpSpPr>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66" name="Google Shape;266;g1745f6b6926_1_177"/>
            <p:cNvGrpSpPr/>
            <p:nvPr/>
          </p:nvGrpSpPr>
          <p:grpSpPr>
            <a:xfrm>
              <a:off x="5443570" y="2235550"/>
              <a:ext cx="1306200" cy="1306200"/>
              <a:chOff x="5442857" y="2590800"/>
              <a:chExt cx="1306200" cy="1306200"/>
            </a:xfrm>
          </p:grpSpPr>
          <p:sp>
            <p:nvSpPr>
              <p:cNvPr id="267" name="Google Shape;267;g1745f6b6926_1_177"/>
              <p:cNvSpPr/>
              <p:nvPr/>
            </p:nvSpPr>
            <p:spPr>
              <a:xfrm>
                <a:off x="5442857" y="2590800"/>
                <a:ext cx="1306200" cy="13062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grpSp>
            <p:nvGrpSpPr>
              <p:cNvPr id="268" name="Google Shape;268;g1745f6b6926_1_177"/>
              <p:cNvGrpSpPr/>
              <p:nvPr/>
            </p:nvGrpSpPr>
            <p:grpSpPr>
              <a:xfrm>
                <a:off x="5526316" y="2674261"/>
                <a:ext cx="1139400" cy="1139400"/>
                <a:chOff x="2289631" y="2674261"/>
                <a:chExt cx="1139400" cy="1139400"/>
              </a:xfrm>
            </p:grpSpPr>
            <p:sp>
              <p:nvSpPr>
                <p:cNvPr id="269" name="Google Shape;269;g1745f6b6926_1_177"/>
                <p:cNvSpPr/>
                <p:nvPr/>
              </p:nvSpPr>
              <p:spPr>
                <a:xfrm>
                  <a:off x="2289631" y="2674261"/>
                  <a:ext cx="1139400" cy="1139400"/>
                </a:xfrm>
                <a:prstGeom prst="arc">
                  <a:avLst>
                    <a:gd fmla="val 9987353" name="adj1"/>
                    <a:gd fmla="val 19754839" name="adj2"/>
                  </a:avLst>
                </a:prstGeom>
                <a:noFill/>
                <a:ln cap="flat" cmpd="sng" w="19050">
                  <a:solidFill>
                    <a:schemeClr val="lt1">
                      <a:alpha val="4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sp>
              <p:nvSpPr>
                <p:cNvPr id="270" name="Google Shape;270;g1745f6b6926_1_177"/>
                <p:cNvSpPr/>
                <p:nvPr/>
              </p:nvSpPr>
              <p:spPr>
                <a:xfrm>
                  <a:off x="2289631" y="2674261"/>
                  <a:ext cx="1139400" cy="1139400"/>
                </a:xfrm>
                <a:prstGeom prst="arc">
                  <a:avLst>
                    <a:gd fmla="val 7630731" name="adj1"/>
                    <a:gd fmla="val 9444585" name="adj2"/>
                  </a:avLst>
                </a:prstGeom>
                <a:noFill/>
                <a:ln cap="flat" cmpd="sng" w="19050">
                  <a:solidFill>
                    <a:schemeClr val="lt1">
                      <a:alpha val="4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sp>
              <p:nvSpPr>
                <p:cNvPr id="271" name="Google Shape;271;g1745f6b6926_1_177"/>
                <p:cNvSpPr/>
                <p:nvPr/>
              </p:nvSpPr>
              <p:spPr>
                <a:xfrm>
                  <a:off x="2289631" y="2674261"/>
                  <a:ext cx="1139400" cy="1139400"/>
                </a:xfrm>
                <a:prstGeom prst="arc">
                  <a:avLst>
                    <a:gd fmla="val 20501549" name="adj1"/>
                    <a:gd fmla="val 6938285" name="adj2"/>
                  </a:avLst>
                </a:prstGeom>
                <a:noFill/>
                <a:ln cap="flat" cmpd="sng" w="19050">
                  <a:solidFill>
                    <a:schemeClr val="lt1">
                      <a:alpha val="4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grpSp>
        </p:gr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72" name="Google Shape;272;g1745f6b6926_1_177"/>
            <p:cNvSpPr/>
            <p:nvPr/>
          </p:nvSpPr>
          <p:spPr>
            <a:xfrm>
              <a:off x="5820489" y="2658459"/>
              <a:ext cx="552451" cy="460469"/>
            </a:xfrm>
            <a:custGeom>
              <a:rect b="b" l="l" r="r" t="t"/>
              <a:pathLst>
                <a:path extrusionOk="0" h="1582" w="1898">
                  <a:moveTo>
                    <a:pt x="1027" y="806"/>
                  </a:moveTo>
                  <a:lnTo>
                    <a:pt x="1027" y="581"/>
                  </a:lnTo>
                  <a:lnTo>
                    <a:pt x="396" y="707"/>
                  </a:lnTo>
                  <a:lnTo>
                    <a:pt x="396" y="1582"/>
                  </a:lnTo>
                  <a:lnTo>
                    <a:pt x="0" y="1582"/>
                  </a:lnTo>
                  <a:lnTo>
                    <a:pt x="0" y="1426"/>
                  </a:lnTo>
                  <a:lnTo>
                    <a:pt x="238" y="1426"/>
                  </a:lnTo>
                  <a:lnTo>
                    <a:pt x="238" y="579"/>
                  </a:lnTo>
                  <a:lnTo>
                    <a:pt x="712" y="484"/>
                  </a:lnTo>
                  <a:lnTo>
                    <a:pt x="712" y="187"/>
                  </a:lnTo>
                  <a:lnTo>
                    <a:pt x="1661" y="0"/>
                  </a:lnTo>
                  <a:lnTo>
                    <a:pt x="1661" y="1426"/>
                  </a:lnTo>
                  <a:lnTo>
                    <a:pt x="1898" y="1426"/>
                  </a:lnTo>
                  <a:lnTo>
                    <a:pt x="1898" y="1582"/>
                  </a:lnTo>
                  <a:lnTo>
                    <a:pt x="1027" y="1582"/>
                  </a:lnTo>
                  <a:lnTo>
                    <a:pt x="1027" y="1229"/>
                  </a:lnTo>
                  <a:lnTo>
                    <a:pt x="1186" y="1072"/>
                  </a:lnTo>
                  <a:lnTo>
                    <a:pt x="1186" y="1426"/>
                  </a:lnTo>
                  <a:lnTo>
                    <a:pt x="1502" y="1426"/>
                  </a:lnTo>
                  <a:lnTo>
                    <a:pt x="1502" y="189"/>
                  </a:lnTo>
                  <a:lnTo>
                    <a:pt x="871" y="315"/>
                  </a:lnTo>
                  <a:lnTo>
                    <a:pt x="871" y="453"/>
                  </a:lnTo>
                  <a:lnTo>
                    <a:pt x="1186" y="391"/>
                  </a:lnTo>
                  <a:lnTo>
                    <a:pt x="1186" y="873"/>
                  </a:lnTo>
                  <a:lnTo>
                    <a:pt x="1184" y="873"/>
                  </a:lnTo>
                  <a:lnTo>
                    <a:pt x="1184" y="873"/>
                  </a:lnTo>
                  <a:lnTo>
                    <a:pt x="852" y="1205"/>
                  </a:lnTo>
                  <a:lnTo>
                    <a:pt x="629" y="982"/>
                  </a:lnTo>
                  <a:lnTo>
                    <a:pt x="740" y="870"/>
                  </a:lnTo>
                  <a:lnTo>
                    <a:pt x="852" y="982"/>
                  </a:lnTo>
                  <a:lnTo>
                    <a:pt x="1027" y="806"/>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gr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73" name="Google Shape;273;g1745f6b6926_1_177"/>
          <p:cNvCxnSpPr/>
          <p:nvPr/>
        </p:nvCxnSpPr>
        <p:spPr>
          <a:xfrm>
            <a:off x="5870777" y="1248875"/>
            <a:ext cx="393300" cy="0"/>
          </a:xfrm>
          <a:prstGeom prst="straightConnector1">
            <a:avLst/>
          </a:prstGeom>
          <a:noFill/>
          <a:ln cap="flat" cmpd="sng" w="25400">
            <a:solidFill>
              <a:schemeClr val="accent1"/>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74" name="Google Shape;274;g1745f6b6926_1_177"/>
          <p:cNvSpPr/>
          <p:nvPr/>
        </p:nvSpPr>
        <p:spPr>
          <a:xfrm rot="5400000">
            <a:off x="11919931" y="2777027"/>
            <a:ext cx="265849" cy="223707"/>
          </a:xfrm>
          <a:custGeom>
            <a:rect b="b" l="l" r="r" t="t"/>
            <a:pathLst>
              <a:path extrusionOk="0" h="569954" w="677322">
                <a:moveTo>
                  <a:pt x="0" y="569954"/>
                </a:moveTo>
                <a:lnTo>
                  <a:pt x="0" y="338662"/>
                </a:lnTo>
                <a:lnTo>
                  <a:pt x="338661" y="0"/>
                </a:lnTo>
                <a:lnTo>
                  <a:pt x="677322" y="338661"/>
                </a:lnTo>
                <a:lnTo>
                  <a:pt x="677322" y="569953"/>
                </a:lnTo>
                <a:lnTo>
                  <a:pt x="338661" y="231292"/>
                </a:lnTo>
                <a:close/>
              </a:path>
            </a:pathLst>
          </a:custGeom>
          <a:gradFill>
            <a:gsLst>
              <a:gs pos="0">
                <a:srgbClr val="A5A5A5"/>
              </a:gs>
              <a:gs pos="71000">
                <a:srgbClr val="A5A5A5">
                  <a:alpha val="0"/>
                </a:srgbClr>
              </a:gs>
              <a:gs pos="100000">
                <a:srgbClr val="A5A5A5">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75" name="Google Shape;275;g1745f6b6926_1_177"/>
          <p:cNvSpPr/>
          <p:nvPr/>
        </p:nvSpPr>
        <p:spPr>
          <a:xfrm flipH="1" rot="-5400000">
            <a:off x="6217" y="2777027"/>
            <a:ext cx="265849" cy="223707"/>
          </a:xfrm>
          <a:custGeom>
            <a:rect b="b" l="l" r="r" t="t"/>
            <a:pathLst>
              <a:path extrusionOk="0" h="569954" w="677322">
                <a:moveTo>
                  <a:pt x="0" y="569954"/>
                </a:moveTo>
                <a:lnTo>
                  <a:pt x="0" y="338662"/>
                </a:lnTo>
                <a:lnTo>
                  <a:pt x="338661" y="0"/>
                </a:lnTo>
                <a:lnTo>
                  <a:pt x="677322" y="338661"/>
                </a:lnTo>
                <a:lnTo>
                  <a:pt x="677322" y="569953"/>
                </a:lnTo>
                <a:lnTo>
                  <a:pt x="338661" y="231292"/>
                </a:lnTo>
                <a:close/>
              </a:path>
            </a:pathLst>
          </a:custGeom>
          <a:gradFill>
            <a:gsLst>
              <a:gs pos="0">
                <a:srgbClr val="A5A5A5"/>
              </a:gs>
              <a:gs pos="71000">
                <a:srgbClr val="A5A5A5">
                  <a:alpha val="0"/>
                </a:srgbClr>
              </a:gs>
              <a:gs pos="100000">
                <a:srgbClr val="A5A5A5">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grpSp>
        <p:nvGrpSpPr>
          <p:cNvPr id="276" name="Google Shape;276;g1745f6b6926_1_177"/>
          <p:cNvGrpSpPr/>
          <p:nvPr/>
        </p:nvGrpSpPr>
        <p:grpSpPr>
          <a:xfrm>
            <a:off x="6150" y="3984741"/>
            <a:ext cx="2848500" cy="1749886"/>
            <a:chOff x="1453950" y="4289541"/>
            <a:chExt cx="2848500" cy="1749886"/>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77" name="Google Shape;277;g1745f6b6926_1_177"/>
            <p:cNvSpPr/>
            <p:nvPr/>
          </p:nvSpPr>
          <p:spPr>
            <a:xfrm>
              <a:off x="1606744" y="4289541"/>
              <a:ext cx="2543100" cy="4785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3F3F3F"/>
                  </a:solidFill>
                  <a:latin typeface="Microsoft Yahei"/>
                  <a:ea typeface="Microsoft Yahei"/>
                  <a:cs typeface="Microsoft Yahei"/>
                  <a:sym typeface="Microsoft Yahei"/>
                </a:rPr>
                <a:t>Trash Type Query</a:t>
              </a:r>
              <a:endParaRPr b="0" i="0" sz="2000" u="none" cap="none" strike="noStrike">
                <a:solidFill>
                  <a:srgbClr val="3F3F3F"/>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78" name="Google Shape;278;g1745f6b6926_1_177"/>
            <p:cNvSpPr/>
            <p:nvPr/>
          </p:nvSpPr>
          <p:spPr>
            <a:xfrm>
              <a:off x="1453950" y="5173927"/>
              <a:ext cx="2848500" cy="865500"/>
            </a:xfrm>
            <a:prstGeom prst="rect">
              <a:avLst/>
            </a:prstGeom>
            <a:noFill/>
            <a:ln>
              <a:noFill/>
            </a:ln>
          </p:spPr>
          <p:txBody>
            <a:bodyPr anchorCtr="0" anchor="t" bIns="45700" lIns="91425" spcFirstLastPara="1" rIns="91425" wrap="square" tIns="45700">
              <a:noAutofit/>
            </a:bodyPr>
            <a:lstStyle/>
            <a:p>
              <a:pPr indent="0" lvl="0" marL="0" marR="0" rtl="0" algn="ctr">
                <a:lnSpc>
                  <a:spcPct val="130000"/>
                </a:lnSpc>
                <a:spcBef>
                  <a:spcPts val="0"/>
                </a:spcBef>
                <a:spcAft>
                  <a:spcPts val="0"/>
                </a:spcAft>
                <a:buClr>
                  <a:srgbClr val="000000"/>
                </a:buClr>
                <a:buSzPts val="1200"/>
                <a:buFont typeface="Arial"/>
                <a:buNone/>
              </a:pPr>
              <a:r>
                <a:rPr b="0" i="0" lang="en-US" sz="1200" u="none" cap="none" strike="noStrike">
                  <a:solidFill>
                    <a:srgbClr val="7F7F7F"/>
                  </a:solidFill>
                  <a:latin typeface="Microsoft Yahei"/>
                  <a:ea typeface="Microsoft Yahei"/>
                  <a:cs typeface="Microsoft Yahei"/>
                  <a:sym typeface="Microsoft Yahei"/>
                </a:rPr>
                <a:t>Shanghai Garbage</a:t>
              </a:r>
              <a:endParaRPr b="0" i="0" sz="1200" u="none" cap="none" strike="noStrike">
                <a:solidFill>
                  <a:srgbClr val="7F7F7F"/>
                </a:solidFill>
                <a:latin typeface="Microsoft Yahei"/>
                <a:ea typeface="Microsoft Yahei"/>
                <a:cs typeface="Microsoft Yahei"/>
                <a:sym typeface="Microsoft Yahei"/>
              </a:endParaRPr>
            </a:p>
            <a:p>
              <a:pPr indent="0" lvl="0" marL="0" marR="0" rtl="0" algn="ctr">
                <a:lnSpc>
                  <a:spcPct val="130000"/>
                </a:lnSpc>
                <a:spcBef>
                  <a:spcPts val="0"/>
                </a:spcBef>
                <a:spcAft>
                  <a:spcPts val="0"/>
                </a:spcAft>
                <a:buClr>
                  <a:srgbClr val="000000"/>
                </a:buClr>
                <a:buSzPts val="1200"/>
                <a:buFont typeface="Arial"/>
                <a:buNone/>
              </a:pPr>
              <a:r>
                <a:rPr b="0" i="0" lang="en-US" sz="1200" u="none" cap="none" strike="noStrike">
                  <a:solidFill>
                    <a:srgbClr val="7F7F7F"/>
                  </a:solidFill>
                  <a:latin typeface="Microsoft Yahei"/>
                  <a:ea typeface="Microsoft Yahei"/>
                  <a:cs typeface="Microsoft Yahei"/>
                  <a:sym typeface="Microsoft Yahei"/>
                </a:rPr>
                <a:t>Classification System</a:t>
              </a:r>
              <a:endParaRPr b="0" i="0" sz="1200" u="none" cap="none" strike="noStrike">
                <a:solidFill>
                  <a:srgbClr val="7F7F7F"/>
                </a:solidFill>
                <a:latin typeface="Microsoft Yahei"/>
                <a:ea typeface="Microsoft Yahei"/>
                <a:cs typeface="Microsoft Yahei"/>
                <a:sym typeface="Microsoft Yahei"/>
              </a:endParaRPr>
            </a:p>
          </p:txBody>
        </p: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79" name="Google Shape;279;g1745f6b6926_1_177"/>
            <p:cNvGrpSpPr/>
            <p:nvPr/>
          </p:nvGrpSpPr>
          <p:grpSpPr>
            <a:xfrm>
              <a:off x="2707131" y="4945565"/>
              <a:ext cx="342189" cy="119400"/>
              <a:chOff x="2688281" y="6057516"/>
              <a:chExt cx="342189" cy="119400"/>
            </a:xfrm>
          </p:grpSpPr>
          <p:sp>
            <p:nvSpPr>
              <p:cNvPr id="280" name="Google Shape;280;g1745f6b6926_1_177"/>
              <p:cNvSpPr/>
              <p:nvPr/>
            </p:nvSpPr>
            <p:spPr>
              <a:xfrm>
                <a:off x="2799591" y="6057516"/>
                <a:ext cx="119400" cy="119400"/>
              </a:xfrm>
              <a:prstGeom prst="ellipse">
                <a:avLst/>
              </a:prstGeom>
              <a:noFill/>
              <a:ln cap="flat" cmpd="sng" w="254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id="281" name="Google Shape;281;g1745f6b6926_1_177"/>
              <p:cNvCxnSpPr/>
              <p:nvPr/>
            </p:nvCxnSpPr>
            <p:spPr>
              <a:xfrm flipH="1">
                <a:off x="2688281" y="6087378"/>
                <a:ext cx="22500" cy="59700"/>
              </a:xfrm>
              <a:prstGeom prst="straightConnector1">
                <a:avLst/>
              </a:prstGeom>
              <a:noFill/>
              <a:ln cap="flat" cmpd="sng" w="19050">
                <a:solidFill>
                  <a:srgbClr val="7F7F7F"/>
                </a:solidFill>
                <a:prstDash val="solid"/>
                <a:miter lim="800000"/>
                <a:headEnd len="sm" w="sm" type="none"/>
                <a:tailEnd len="sm" w="sm" type="none"/>
              </a:ln>
            </p:spPr>
          </p:cxnSp>
          <p:cxnSp>
            <p:nvCxnSpPr>
              <p:cNvPr id="282" name="Google Shape;282;g1745f6b6926_1_177"/>
              <p:cNvCxnSpPr/>
              <p:nvPr/>
            </p:nvCxnSpPr>
            <p:spPr>
              <a:xfrm flipH="1">
                <a:off x="3007970" y="6087378"/>
                <a:ext cx="22500" cy="59700"/>
              </a:xfrm>
              <a:prstGeom prst="straightConnector1">
                <a:avLst/>
              </a:prstGeom>
              <a:noFill/>
              <a:ln cap="flat" cmpd="sng" w="19050">
                <a:solidFill>
                  <a:srgbClr val="7F7F7F"/>
                </a:solidFill>
                <a:prstDash val="solid"/>
                <a:miter lim="800000"/>
                <a:headEnd len="sm" w="sm" type="none"/>
                <a:tailEnd len="sm" w="sm" type="none"/>
              </a:ln>
            </p:spPr>
          </p:cxnSp>
        </p:grp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83" name="Google Shape;283;g1745f6b6926_1_177"/>
            <p:cNvGrpSpPr/>
            <p:nvPr/>
          </p:nvGrpSpPr>
          <p:grpSpPr>
            <a:xfrm>
              <a:off x="2225022" y="5005289"/>
              <a:ext cx="1306146" cy="0"/>
              <a:chOff x="2206172" y="6117240"/>
              <a:chExt cx="1306146" cy="0"/>
            </a:xfrm>
          </p:grpSpPr>
          <p:cxnSp>
            <p:nvCxnSpPr>
              <p:cNvPr id="284" name="Google Shape;284;g1745f6b6926_1_177"/>
              <p:cNvCxnSpPr/>
              <p:nvPr/>
            </p:nvCxnSpPr>
            <p:spPr>
              <a:xfrm>
                <a:off x="3172718" y="6117240"/>
                <a:ext cx="339600" cy="0"/>
              </a:xfrm>
              <a:prstGeom prst="straightConnector1">
                <a:avLst/>
              </a:prstGeom>
              <a:noFill/>
              <a:ln cap="flat" cmpd="sng" w="19050">
                <a:solidFill>
                  <a:srgbClr val="BFBFBF"/>
                </a:solidFill>
                <a:prstDash val="solid"/>
                <a:miter lim="800000"/>
                <a:headEnd len="sm" w="sm" type="none"/>
                <a:tailEnd len="sm" w="sm" type="none"/>
              </a:ln>
            </p:spPr>
          </p:cxnSp>
          <p:cxnSp>
            <p:nvCxnSpPr>
              <p:cNvPr id="285" name="Google Shape;285;g1745f6b6926_1_177"/>
              <p:cNvCxnSpPr/>
              <p:nvPr/>
            </p:nvCxnSpPr>
            <p:spPr>
              <a:xfrm>
                <a:off x="2206172" y="6117240"/>
                <a:ext cx="339600" cy="0"/>
              </a:xfrm>
              <a:prstGeom prst="straightConnector1">
                <a:avLst/>
              </a:prstGeom>
              <a:noFill/>
              <a:ln cap="flat" cmpd="sng" w="19050">
                <a:solidFill>
                  <a:srgbClr val="BFBFBF"/>
                </a:solidFill>
                <a:prstDash val="solid"/>
                <a:miter lim="800000"/>
                <a:headEnd len="sm" w="sm" type="none"/>
                <a:tailEnd len="sm" w="sm" type="none"/>
              </a:ln>
            </p:spPr>
          </p:cxnSp>
        </p:grpSp>
      </p:grpSp>
      <p:grpSp>
        <p:nvGrpSpPr>
          <p:cNvPr id="286" name="Google Shape;286;g1745f6b6926_1_177"/>
          <p:cNvGrpSpPr/>
          <p:nvPr/>
        </p:nvGrpSpPr>
        <p:grpSpPr>
          <a:xfrm>
            <a:off x="1887500" y="2846275"/>
            <a:ext cx="2848510" cy="1380584"/>
            <a:chOff x="4829650" y="4289538"/>
            <a:chExt cx="2848510" cy="1380584"/>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87" name="Google Shape;287;g1745f6b6926_1_177"/>
            <p:cNvSpPr/>
            <p:nvPr/>
          </p:nvSpPr>
          <p:spPr>
            <a:xfrm>
              <a:off x="4829650" y="4289538"/>
              <a:ext cx="2848500" cy="4785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1950" u="none" cap="none" strike="noStrike">
                  <a:solidFill>
                    <a:srgbClr val="3F3F3F"/>
                  </a:solidFill>
                  <a:latin typeface="Microsoft Yahei"/>
                  <a:ea typeface="Microsoft Yahei"/>
                  <a:cs typeface="Microsoft Yahei"/>
                  <a:sym typeface="Microsoft Yahei"/>
                </a:rPr>
                <a:t>Baidu English Translation</a:t>
              </a:r>
              <a:endParaRPr b="0" i="0" sz="1950" u="none" cap="none" strike="noStrike">
                <a:solidFill>
                  <a:srgbClr val="3F3F3F"/>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88" name="Google Shape;288;g1745f6b6926_1_177"/>
            <p:cNvSpPr/>
            <p:nvPr/>
          </p:nvSpPr>
          <p:spPr>
            <a:xfrm>
              <a:off x="4829660" y="5097722"/>
              <a:ext cx="2848500" cy="572400"/>
            </a:xfrm>
            <a:prstGeom prst="rect">
              <a:avLst/>
            </a:prstGeom>
            <a:noFill/>
            <a:ln>
              <a:noFill/>
            </a:ln>
          </p:spPr>
          <p:txBody>
            <a:bodyPr anchorCtr="0" anchor="t" bIns="45700" lIns="91425" spcFirstLastPara="1" rIns="91425" wrap="square" tIns="45700">
              <a:noAutofit/>
            </a:bodyPr>
            <a:lstStyle/>
            <a:p>
              <a:pPr indent="0" lvl="0" marL="0" marR="0" rtl="0" algn="ctr">
                <a:lnSpc>
                  <a:spcPct val="130000"/>
                </a:lnSpc>
                <a:spcBef>
                  <a:spcPts val="0"/>
                </a:spcBef>
                <a:spcAft>
                  <a:spcPts val="0"/>
                </a:spcAft>
                <a:buClr>
                  <a:srgbClr val="000000"/>
                </a:buClr>
                <a:buSzPts val="1200"/>
                <a:buFont typeface="Arial"/>
                <a:buNone/>
              </a:pPr>
              <a:r>
                <a:rPr b="0" i="0" lang="en-US" sz="1200" u="none" cap="none" strike="noStrike">
                  <a:solidFill>
                    <a:srgbClr val="7F7F7F"/>
                  </a:solidFill>
                  <a:latin typeface="Microsoft Yahei"/>
                  <a:ea typeface="Microsoft Yahei"/>
                  <a:cs typeface="Microsoft Yahei"/>
                  <a:sym typeface="Microsoft Yahei"/>
                </a:rPr>
                <a:t>Chinese -&gt; English</a:t>
              </a:r>
              <a:endParaRPr b="0" i="0" sz="1200" u="none" cap="none" strike="noStrike">
                <a:solidFill>
                  <a:srgbClr val="7F7F7F"/>
                </a:solidFill>
                <a:latin typeface="Microsoft Yahei"/>
                <a:ea typeface="Microsoft Yahei"/>
                <a:cs typeface="Microsoft Yahei"/>
                <a:sym typeface="Microsoft Yahei"/>
              </a:endParaRPr>
            </a:p>
          </p:txBody>
        </p: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89" name="Google Shape;289;g1745f6b6926_1_177"/>
            <p:cNvGrpSpPr/>
            <p:nvPr/>
          </p:nvGrpSpPr>
          <p:grpSpPr>
            <a:xfrm>
              <a:off x="6096216" y="4945565"/>
              <a:ext cx="342189" cy="119400"/>
              <a:chOff x="2840681" y="6057516"/>
              <a:chExt cx="342189" cy="119400"/>
            </a:xfrm>
          </p:grpSpPr>
          <p:sp>
            <p:nvSpPr>
              <p:cNvPr id="290" name="Google Shape;290;g1745f6b6926_1_177"/>
              <p:cNvSpPr/>
              <p:nvPr/>
            </p:nvSpPr>
            <p:spPr>
              <a:xfrm>
                <a:off x="2951991" y="6057516"/>
                <a:ext cx="119400" cy="119400"/>
              </a:xfrm>
              <a:prstGeom prst="ellipse">
                <a:avLst/>
              </a:prstGeom>
              <a:noFill/>
              <a:ln cap="flat" cmpd="sng" w="254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id="291" name="Google Shape;291;g1745f6b6926_1_177"/>
              <p:cNvCxnSpPr/>
              <p:nvPr/>
            </p:nvCxnSpPr>
            <p:spPr>
              <a:xfrm flipH="1">
                <a:off x="2840681" y="6087378"/>
                <a:ext cx="22500" cy="59700"/>
              </a:xfrm>
              <a:prstGeom prst="straightConnector1">
                <a:avLst/>
              </a:prstGeom>
              <a:noFill/>
              <a:ln cap="flat" cmpd="sng" w="19050">
                <a:solidFill>
                  <a:srgbClr val="7F7F7F"/>
                </a:solidFill>
                <a:prstDash val="solid"/>
                <a:miter lim="800000"/>
                <a:headEnd len="sm" w="sm" type="none"/>
                <a:tailEnd len="sm" w="sm" type="none"/>
              </a:ln>
            </p:spPr>
          </p:cxnSp>
          <p:cxnSp>
            <p:nvCxnSpPr>
              <p:cNvPr id="292" name="Google Shape;292;g1745f6b6926_1_177"/>
              <p:cNvCxnSpPr/>
              <p:nvPr/>
            </p:nvCxnSpPr>
            <p:spPr>
              <a:xfrm flipH="1">
                <a:off x="3160370" y="6087378"/>
                <a:ext cx="22500" cy="59700"/>
              </a:xfrm>
              <a:prstGeom prst="straightConnector1">
                <a:avLst/>
              </a:prstGeom>
              <a:noFill/>
              <a:ln cap="flat" cmpd="sng" w="19050">
                <a:solidFill>
                  <a:srgbClr val="7F7F7F"/>
                </a:solidFill>
                <a:prstDash val="solid"/>
                <a:miter lim="800000"/>
                <a:headEnd len="sm" w="sm" type="none"/>
                <a:tailEnd len="sm" w="sm" type="none"/>
              </a:ln>
            </p:spPr>
          </p:cxnSp>
        </p:grp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93" name="Google Shape;293;g1745f6b6926_1_177"/>
            <p:cNvGrpSpPr/>
            <p:nvPr/>
          </p:nvGrpSpPr>
          <p:grpSpPr>
            <a:xfrm>
              <a:off x="5614107" y="5005289"/>
              <a:ext cx="1306146" cy="0"/>
              <a:chOff x="2358572" y="6117240"/>
              <a:chExt cx="1306146" cy="0"/>
            </a:xfrm>
          </p:grpSpPr>
          <p:cxnSp>
            <p:nvCxnSpPr>
              <p:cNvPr id="294" name="Google Shape;294;g1745f6b6926_1_177"/>
              <p:cNvCxnSpPr/>
              <p:nvPr/>
            </p:nvCxnSpPr>
            <p:spPr>
              <a:xfrm>
                <a:off x="3325118" y="6117240"/>
                <a:ext cx="339600" cy="0"/>
              </a:xfrm>
              <a:prstGeom prst="straightConnector1">
                <a:avLst/>
              </a:prstGeom>
              <a:noFill/>
              <a:ln cap="flat" cmpd="sng" w="19050">
                <a:solidFill>
                  <a:srgbClr val="BFBFBF"/>
                </a:solidFill>
                <a:prstDash val="solid"/>
                <a:miter lim="800000"/>
                <a:headEnd len="sm" w="sm" type="none"/>
                <a:tailEnd len="sm" w="sm" type="none"/>
              </a:ln>
            </p:spPr>
          </p:cxnSp>
          <p:cxnSp>
            <p:nvCxnSpPr>
              <p:cNvPr id="295" name="Google Shape;295;g1745f6b6926_1_177"/>
              <p:cNvCxnSpPr/>
              <p:nvPr/>
            </p:nvCxnSpPr>
            <p:spPr>
              <a:xfrm>
                <a:off x="2358572" y="6117240"/>
                <a:ext cx="339600" cy="0"/>
              </a:xfrm>
              <a:prstGeom prst="straightConnector1">
                <a:avLst/>
              </a:prstGeom>
              <a:noFill/>
              <a:ln cap="flat" cmpd="sng" w="19050">
                <a:solidFill>
                  <a:srgbClr val="BFBFBF"/>
                </a:solidFill>
                <a:prstDash val="solid"/>
                <a:miter lim="800000"/>
                <a:headEnd len="sm" w="sm" type="none"/>
                <a:tailEnd len="sm" w="sm" type="none"/>
              </a:ln>
            </p:spPr>
          </p:cxnSp>
        </p:grpSp>
      </p:grpSp>
      <p:grpSp>
        <p:nvGrpSpPr>
          <p:cNvPr id="296" name="Google Shape;296;g1745f6b6926_1_177"/>
          <p:cNvGrpSpPr/>
          <p:nvPr/>
        </p:nvGrpSpPr>
        <p:grpSpPr>
          <a:xfrm>
            <a:off x="4033670" y="4026150"/>
            <a:ext cx="2848505" cy="1456772"/>
            <a:chOff x="8038945" y="4289550"/>
            <a:chExt cx="2848505" cy="1456772"/>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97" name="Google Shape;297;g1745f6b6926_1_177"/>
            <p:cNvSpPr/>
            <p:nvPr/>
          </p:nvSpPr>
          <p:spPr>
            <a:xfrm>
              <a:off x="8038950" y="4289550"/>
              <a:ext cx="2848500" cy="4785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accent1"/>
                  </a:solidFill>
                  <a:latin typeface="Microsoft Yahei"/>
                  <a:ea typeface="Microsoft Yahei"/>
                  <a:cs typeface="Microsoft Yahei"/>
                  <a:sym typeface="Microsoft Yahei"/>
                </a:rPr>
                <a:t>Flickr Image Crawler</a:t>
              </a:r>
              <a:endParaRPr b="0" i="0" sz="2000" u="none" cap="none" strike="noStrike">
                <a:solidFill>
                  <a:schemeClr val="accen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98" name="Google Shape;298;g1745f6b6926_1_177"/>
            <p:cNvSpPr/>
            <p:nvPr/>
          </p:nvSpPr>
          <p:spPr>
            <a:xfrm>
              <a:off x="8038945" y="5173922"/>
              <a:ext cx="2848500" cy="572400"/>
            </a:xfrm>
            <a:prstGeom prst="rect">
              <a:avLst/>
            </a:prstGeom>
            <a:noFill/>
            <a:ln>
              <a:noFill/>
            </a:ln>
          </p:spPr>
          <p:txBody>
            <a:bodyPr anchorCtr="0" anchor="t" bIns="45700" lIns="91425" spcFirstLastPara="1" rIns="91425" wrap="square" tIns="45700">
              <a:noAutofit/>
            </a:bodyPr>
            <a:lstStyle/>
            <a:p>
              <a:pPr indent="0" lvl="0" marL="0" marR="0" rtl="0" algn="ctr">
                <a:lnSpc>
                  <a:spcPct val="130000"/>
                </a:lnSpc>
                <a:spcBef>
                  <a:spcPts val="0"/>
                </a:spcBef>
                <a:spcAft>
                  <a:spcPts val="0"/>
                </a:spcAft>
                <a:buClr>
                  <a:srgbClr val="000000"/>
                </a:buClr>
                <a:buSzPts val="1200"/>
                <a:buFont typeface="Arial"/>
                <a:buNone/>
              </a:pPr>
              <a:r>
                <a:rPr b="0" i="0" lang="en-US" sz="1200" u="none" cap="none" strike="noStrike">
                  <a:solidFill>
                    <a:srgbClr val="7F7F7F"/>
                  </a:solidFill>
                  <a:latin typeface="Microsoft Yahei"/>
                  <a:ea typeface="Microsoft Yahei"/>
                  <a:cs typeface="Microsoft Yahei"/>
                  <a:sym typeface="Microsoft Yahei"/>
                </a:rPr>
                <a:t>Download Images through Flickr API</a:t>
              </a:r>
              <a:endParaRPr b="0" i="0" sz="1200" u="none" cap="none" strike="noStrike">
                <a:solidFill>
                  <a:srgbClr val="7F7F7F"/>
                </a:solidFill>
                <a:latin typeface="Microsoft Yahei"/>
                <a:ea typeface="Microsoft Yahei"/>
                <a:cs typeface="Microsoft Yahei"/>
                <a:sym typeface="Microsoft Yahei"/>
              </a:endParaRPr>
            </a:p>
          </p:txBody>
        </p: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299" name="Google Shape;299;g1745f6b6926_1_177"/>
            <p:cNvGrpSpPr/>
            <p:nvPr/>
          </p:nvGrpSpPr>
          <p:grpSpPr>
            <a:xfrm>
              <a:off x="9332901" y="4945565"/>
              <a:ext cx="342189" cy="119400"/>
              <a:chOff x="2840681" y="6057516"/>
              <a:chExt cx="342189" cy="119400"/>
            </a:xfrm>
          </p:grpSpPr>
          <p:sp>
            <p:nvSpPr>
              <p:cNvPr id="300" name="Google Shape;300;g1745f6b6926_1_177"/>
              <p:cNvSpPr/>
              <p:nvPr/>
            </p:nvSpPr>
            <p:spPr>
              <a:xfrm>
                <a:off x="2951991" y="6057516"/>
                <a:ext cx="119400" cy="119400"/>
              </a:xfrm>
              <a:prstGeom prst="ellipse">
                <a:avLst/>
              </a:prstGeom>
              <a:noFill/>
              <a:ln cap="flat" cmpd="sng" w="254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id="301" name="Google Shape;301;g1745f6b6926_1_177"/>
              <p:cNvCxnSpPr/>
              <p:nvPr/>
            </p:nvCxnSpPr>
            <p:spPr>
              <a:xfrm flipH="1">
                <a:off x="2840681" y="6087378"/>
                <a:ext cx="22500" cy="59700"/>
              </a:xfrm>
              <a:prstGeom prst="straightConnector1">
                <a:avLst/>
              </a:prstGeom>
              <a:noFill/>
              <a:ln cap="flat" cmpd="sng" w="19050">
                <a:solidFill>
                  <a:srgbClr val="7F7F7F"/>
                </a:solidFill>
                <a:prstDash val="solid"/>
                <a:miter lim="800000"/>
                <a:headEnd len="sm" w="sm" type="none"/>
                <a:tailEnd len="sm" w="sm" type="none"/>
              </a:ln>
            </p:spPr>
          </p:cxnSp>
          <p:cxnSp>
            <p:nvCxnSpPr>
              <p:cNvPr id="302" name="Google Shape;302;g1745f6b6926_1_177"/>
              <p:cNvCxnSpPr/>
              <p:nvPr/>
            </p:nvCxnSpPr>
            <p:spPr>
              <a:xfrm flipH="1">
                <a:off x="3160370" y="6087378"/>
                <a:ext cx="22500" cy="59700"/>
              </a:xfrm>
              <a:prstGeom prst="straightConnector1">
                <a:avLst/>
              </a:prstGeom>
              <a:noFill/>
              <a:ln cap="flat" cmpd="sng" w="19050">
                <a:solidFill>
                  <a:srgbClr val="7F7F7F"/>
                </a:solidFill>
                <a:prstDash val="solid"/>
                <a:miter lim="800000"/>
                <a:headEnd len="sm" w="sm" type="none"/>
                <a:tailEnd len="sm" w="sm" type="none"/>
              </a:ln>
            </p:spPr>
          </p:cxnSp>
        </p:grp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03" name="Google Shape;303;g1745f6b6926_1_177"/>
            <p:cNvGrpSpPr/>
            <p:nvPr/>
          </p:nvGrpSpPr>
          <p:grpSpPr>
            <a:xfrm>
              <a:off x="8850792" y="5005289"/>
              <a:ext cx="1306146" cy="0"/>
              <a:chOff x="2358572" y="6117240"/>
              <a:chExt cx="1306146" cy="0"/>
            </a:xfrm>
          </p:grpSpPr>
          <p:cxnSp>
            <p:nvCxnSpPr>
              <p:cNvPr id="304" name="Google Shape;304;g1745f6b6926_1_177"/>
              <p:cNvCxnSpPr/>
              <p:nvPr/>
            </p:nvCxnSpPr>
            <p:spPr>
              <a:xfrm>
                <a:off x="3325118" y="6117240"/>
                <a:ext cx="339600" cy="0"/>
              </a:xfrm>
              <a:prstGeom prst="straightConnector1">
                <a:avLst/>
              </a:prstGeom>
              <a:noFill/>
              <a:ln cap="flat" cmpd="sng" w="19050">
                <a:solidFill>
                  <a:srgbClr val="BFBFBF"/>
                </a:solidFill>
                <a:prstDash val="solid"/>
                <a:miter lim="800000"/>
                <a:headEnd len="sm" w="sm" type="none"/>
                <a:tailEnd len="sm" w="sm" type="none"/>
              </a:ln>
            </p:spPr>
          </p:cxnSp>
          <p:cxnSp>
            <p:nvCxnSpPr>
              <p:cNvPr id="305" name="Google Shape;305;g1745f6b6926_1_177"/>
              <p:cNvCxnSpPr/>
              <p:nvPr/>
            </p:nvCxnSpPr>
            <p:spPr>
              <a:xfrm>
                <a:off x="2358572" y="6117240"/>
                <a:ext cx="339600" cy="0"/>
              </a:xfrm>
              <a:prstGeom prst="straightConnector1">
                <a:avLst/>
              </a:prstGeom>
              <a:noFill/>
              <a:ln cap="flat" cmpd="sng" w="19050">
                <a:solidFill>
                  <a:srgbClr val="BFBFBF"/>
                </a:solidFill>
                <a:prstDash val="solid"/>
                <a:miter lim="800000"/>
                <a:headEnd len="sm" w="sm" type="none"/>
                <a:tailEnd len="sm" w="sm" type="none"/>
              </a:ln>
            </p:spPr>
          </p:cxnSp>
        </p:grpSp>
      </p:grpSp>
      <p:pic>
        <p:nvPicPr>
          <p:cNvPr id="306" name="Google Shape;306;g1745f6b6926_1_177"/>
          <p:cNvPicPr preferRelativeResize="0"/>
          <p:nvPr/>
        </p:nvPicPr>
        <p:blipFill rotWithShape="1">
          <a:blip r:embed="rId3">
            <a:alphaModFix/>
          </a:blip>
          <a:srcRect b="0" l="0" r="0" t="30094"/>
          <a:stretch/>
        </p:blipFill>
        <p:spPr>
          <a:xfrm>
            <a:off x="453075" y="5475538"/>
            <a:ext cx="1954650" cy="1206925"/>
          </a:xfrm>
          <a:prstGeom prst="rect">
            <a:avLst/>
          </a:prstGeom>
          <a:noFill/>
          <a:ln>
            <a:noFill/>
          </a:ln>
        </p:spPr>
      </p:pic>
      <p:pic>
        <p:nvPicPr>
          <p:cNvPr id="307" name="Google Shape;307;g1745f6b6926_1_177"/>
          <p:cNvPicPr preferRelativeResize="0"/>
          <p:nvPr/>
        </p:nvPicPr>
        <p:blipFill rotWithShape="1">
          <a:blip r:embed="rId4">
            <a:alphaModFix/>
          </a:blip>
          <a:srcRect b="0" l="0" r="0" t="0"/>
          <a:stretch/>
        </p:blipFill>
        <p:spPr>
          <a:xfrm>
            <a:off x="2334425" y="1428725"/>
            <a:ext cx="1954650" cy="1225098"/>
          </a:xfrm>
          <a:prstGeom prst="rect">
            <a:avLst/>
          </a:prstGeom>
          <a:noFill/>
          <a:ln>
            <a:noFill/>
          </a:ln>
        </p:spPr>
      </p:pic>
      <p:pic>
        <p:nvPicPr>
          <p:cNvPr id="308" name="Google Shape;308;g1745f6b6926_1_177"/>
          <p:cNvPicPr preferRelativeResize="0"/>
          <p:nvPr/>
        </p:nvPicPr>
        <p:blipFill rotWithShape="1">
          <a:blip r:embed="rId5">
            <a:alphaModFix/>
          </a:blip>
          <a:srcRect b="0" l="0" r="0" t="0"/>
          <a:stretch/>
        </p:blipFill>
        <p:spPr>
          <a:xfrm>
            <a:off x="4186375" y="5330528"/>
            <a:ext cx="2543098" cy="1430498"/>
          </a:xfrm>
          <a:prstGeom prst="rect">
            <a:avLst/>
          </a:prstGeom>
          <a:noFill/>
          <a:ln>
            <a:noFill/>
          </a:ln>
        </p:spPr>
      </p:pic>
      <p:grpSp>
        <p:nvGrpSpPr>
          <p:cNvPr id="309" name="Google Shape;309;g1745f6b6926_1_177"/>
          <p:cNvGrpSpPr/>
          <p:nvPr/>
        </p:nvGrpSpPr>
        <p:grpSpPr>
          <a:xfrm>
            <a:off x="9367575" y="4074450"/>
            <a:ext cx="2848585" cy="1456785"/>
            <a:chOff x="6264000" y="5390900"/>
            <a:chExt cx="2848585" cy="1456785"/>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10" name="Google Shape;310;g1745f6b6926_1_177"/>
            <p:cNvSpPr/>
            <p:nvPr/>
          </p:nvSpPr>
          <p:spPr>
            <a:xfrm>
              <a:off x="6264000" y="5390900"/>
              <a:ext cx="2848500" cy="4785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3F3F3F"/>
                  </a:solidFill>
                  <a:latin typeface="Microsoft Yahei"/>
                  <a:ea typeface="Microsoft Yahei"/>
                  <a:cs typeface="Microsoft Yahei"/>
                  <a:sym typeface="Microsoft Yahei"/>
                </a:rPr>
                <a:t>Model Construction</a:t>
              </a:r>
              <a:endParaRPr b="0" i="0" sz="2000" u="none" cap="none" strike="noStrike">
                <a:solidFill>
                  <a:srgbClr val="3F3F3F"/>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11" name="Google Shape;311;g1745f6b6926_1_177"/>
            <p:cNvSpPr/>
            <p:nvPr/>
          </p:nvSpPr>
          <p:spPr>
            <a:xfrm>
              <a:off x="6264085" y="6275285"/>
              <a:ext cx="2848500" cy="572400"/>
            </a:xfrm>
            <a:prstGeom prst="rect">
              <a:avLst/>
            </a:prstGeom>
            <a:noFill/>
            <a:ln>
              <a:noFill/>
            </a:ln>
          </p:spPr>
          <p:txBody>
            <a:bodyPr anchorCtr="0" anchor="t" bIns="45700" lIns="91425" spcFirstLastPara="1" rIns="91425" wrap="square" tIns="45700">
              <a:noAutofit/>
            </a:bodyPr>
            <a:lstStyle/>
            <a:p>
              <a:pPr indent="0" lvl="0" marL="0" marR="0" rtl="0" algn="ctr">
                <a:lnSpc>
                  <a:spcPct val="130000"/>
                </a:lnSpc>
                <a:spcBef>
                  <a:spcPts val="0"/>
                </a:spcBef>
                <a:spcAft>
                  <a:spcPts val="0"/>
                </a:spcAft>
                <a:buClr>
                  <a:srgbClr val="000000"/>
                </a:buClr>
                <a:buSzPts val="1200"/>
                <a:buFont typeface="Arial"/>
                <a:buNone/>
              </a:pPr>
              <a:r>
                <a:rPr b="0" i="0" lang="en-US" sz="1200" u="none" cap="none" strike="noStrike">
                  <a:solidFill>
                    <a:srgbClr val="7F7F7F"/>
                  </a:solidFill>
                  <a:latin typeface="Microsoft Yahei"/>
                  <a:ea typeface="Microsoft Yahei"/>
                  <a:cs typeface="Microsoft Yahei"/>
                  <a:sym typeface="Microsoft Yahei"/>
                </a:rPr>
                <a:t>MLP, CNN, ANN</a:t>
              </a:r>
              <a:endParaRPr b="0" i="0" sz="1200" u="none" cap="none" strike="noStrike">
                <a:solidFill>
                  <a:srgbClr val="7F7F7F"/>
                </a:solidFill>
                <a:latin typeface="Microsoft Yahei"/>
                <a:ea typeface="Microsoft Yahei"/>
                <a:cs typeface="Microsoft Yahei"/>
                <a:sym typeface="Microsoft Yahei"/>
              </a:endParaRPr>
            </a:p>
          </p:txBody>
        </p: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12" name="Google Shape;312;g1745f6b6926_1_177"/>
            <p:cNvGrpSpPr/>
            <p:nvPr/>
          </p:nvGrpSpPr>
          <p:grpSpPr>
            <a:xfrm>
              <a:off x="7530641" y="6046928"/>
              <a:ext cx="342189" cy="119400"/>
              <a:chOff x="2840681" y="6057516"/>
              <a:chExt cx="342189" cy="119400"/>
            </a:xfrm>
          </p:grpSpPr>
          <p:sp>
            <p:nvSpPr>
              <p:cNvPr id="313" name="Google Shape;313;g1745f6b6926_1_177"/>
              <p:cNvSpPr/>
              <p:nvPr/>
            </p:nvSpPr>
            <p:spPr>
              <a:xfrm>
                <a:off x="2951991" y="6057516"/>
                <a:ext cx="119400" cy="119400"/>
              </a:xfrm>
              <a:prstGeom prst="ellipse">
                <a:avLst/>
              </a:prstGeom>
              <a:noFill/>
              <a:ln cap="flat" cmpd="sng" w="254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id="314" name="Google Shape;314;g1745f6b6926_1_177"/>
              <p:cNvCxnSpPr/>
              <p:nvPr/>
            </p:nvCxnSpPr>
            <p:spPr>
              <a:xfrm flipH="1">
                <a:off x="2840681" y="6087378"/>
                <a:ext cx="22500" cy="59700"/>
              </a:xfrm>
              <a:prstGeom prst="straightConnector1">
                <a:avLst/>
              </a:prstGeom>
              <a:noFill/>
              <a:ln cap="flat" cmpd="sng" w="19050">
                <a:solidFill>
                  <a:srgbClr val="7F7F7F"/>
                </a:solidFill>
                <a:prstDash val="solid"/>
                <a:miter lim="800000"/>
                <a:headEnd len="sm" w="sm" type="none"/>
                <a:tailEnd len="sm" w="sm" type="none"/>
              </a:ln>
            </p:spPr>
          </p:cxnSp>
          <p:cxnSp>
            <p:nvCxnSpPr>
              <p:cNvPr id="315" name="Google Shape;315;g1745f6b6926_1_177"/>
              <p:cNvCxnSpPr/>
              <p:nvPr/>
            </p:nvCxnSpPr>
            <p:spPr>
              <a:xfrm flipH="1">
                <a:off x="3160370" y="6087378"/>
                <a:ext cx="22500" cy="59700"/>
              </a:xfrm>
              <a:prstGeom prst="straightConnector1">
                <a:avLst/>
              </a:prstGeom>
              <a:noFill/>
              <a:ln cap="flat" cmpd="sng" w="19050">
                <a:solidFill>
                  <a:srgbClr val="7F7F7F"/>
                </a:solidFill>
                <a:prstDash val="solid"/>
                <a:miter lim="800000"/>
                <a:headEnd len="sm" w="sm" type="none"/>
                <a:tailEnd len="sm" w="sm" type="none"/>
              </a:ln>
            </p:spPr>
          </p:cxnSp>
        </p:grp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16" name="Google Shape;316;g1745f6b6926_1_177"/>
            <p:cNvGrpSpPr/>
            <p:nvPr/>
          </p:nvGrpSpPr>
          <p:grpSpPr>
            <a:xfrm>
              <a:off x="7048532" y="6106652"/>
              <a:ext cx="1306146" cy="0"/>
              <a:chOff x="2358572" y="6117240"/>
              <a:chExt cx="1306146" cy="0"/>
            </a:xfrm>
          </p:grpSpPr>
          <p:cxnSp>
            <p:nvCxnSpPr>
              <p:cNvPr id="317" name="Google Shape;317;g1745f6b6926_1_177"/>
              <p:cNvCxnSpPr/>
              <p:nvPr/>
            </p:nvCxnSpPr>
            <p:spPr>
              <a:xfrm>
                <a:off x="3325118" y="6117240"/>
                <a:ext cx="339600" cy="0"/>
              </a:xfrm>
              <a:prstGeom prst="straightConnector1">
                <a:avLst/>
              </a:prstGeom>
              <a:noFill/>
              <a:ln cap="flat" cmpd="sng" w="19050">
                <a:solidFill>
                  <a:srgbClr val="BFBFBF"/>
                </a:solidFill>
                <a:prstDash val="solid"/>
                <a:miter lim="800000"/>
                <a:headEnd len="sm" w="sm" type="none"/>
                <a:tailEnd len="sm" w="sm" type="none"/>
              </a:ln>
            </p:spPr>
          </p:cxnSp>
          <p:cxnSp>
            <p:nvCxnSpPr>
              <p:cNvPr id="318" name="Google Shape;318;g1745f6b6926_1_177"/>
              <p:cNvCxnSpPr/>
              <p:nvPr/>
            </p:nvCxnSpPr>
            <p:spPr>
              <a:xfrm>
                <a:off x="2358572" y="6117240"/>
                <a:ext cx="339600" cy="0"/>
              </a:xfrm>
              <a:prstGeom prst="straightConnector1">
                <a:avLst/>
              </a:prstGeom>
              <a:noFill/>
              <a:ln cap="flat" cmpd="sng" w="19050">
                <a:solidFill>
                  <a:srgbClr val="BFBFBF"/>
                </a:solidFill>
                <a:prstDash val="solid"/>
                <a:miter lim="800000"/>
                <a:headEnd len="sm" w="sm" type="none"/>
                <a:tailEnd len="sm" w="sm" type="none"/>
              </a:ln>
            </p:spPr>
          </p:cxnSp>
        </p:grpSp>
      </p:grpSp>
      <p:grpSp>
        <p:nvGrpSpPr>
          <p:cNvPr id="319" name="Google Shape;319;g1745f6b6926_1_177"/>
          <p:cNvGrpSpPr/>
          <p:nvPr/>
        </p:nvGrpSpPr>
        <p:grpSpPr>
          <a:xfrm>
            <a:off x="6747600" y="2808175"/>
            <a:ext cx="2848585" cy="1456772"/>
            <a:chOff x="11248175" y="5439475"/>
            <a:chExt cx="2848585" cy="1456772"/>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20" name="Google Shape;320;g1745f6b6926_1_177"/>
            <p:cNvSpPr/>
            <p:nvPr/>
          </p:nvSpPr>
          <p:spPr>
            <a:xfrm>
              <a:off x="11248175" y="5439475"/>
              <a:ext cx="2848500" cy="4785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3F3F3F"/>
                  </a:solidFill>
                  <a:latin typeface="Microsoft Yahei"/>
                  <a:ea typeface="Microsoft Yahei"/>
                  <a:cs typeface="Microsoft Yahei"/>
                  <a:sym typeface="Microsoft Yahei"/>
                </a:rPr>
                <a:t>Data Pre-processing</a:t>
              </a:r>
              <a:endParaRPr b="0" i="0" sz="2000" u="none" cap="none" strike="noStrike">
                <a:solidFill>
                  <a:srgbClr val="3F3F3F"/>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21" name="Google Shape;321;g1745f6b6926_1_177"/>
            <p:cNvSpPr/>
            <p:nvPr/>
          </p:nvSpPr>
          <p:spPr>
            <a:xfrm>
              <a:off x="11248260" y="6323847"/>
              <a:ext cx="2848500" cy="572400"/>
            </a:xfrm>
            <a:prstGeom prst="rect">
              <a:avLst/>
            </a:prstGeom>
            <a:noFill/>
            <a:ln>
              <a:noFill/>
            </a:ln>
          </p:spPr>
          <p:txBody>
            <a:bodyPr anchorCtr="0" anchor="t" bIns="45700" lIns="91425" spcFirstLastPara="1" rIns="91425" wrap="square" tIns="45700">
              <a:noAutofit/>
            </a:bodyPr>
            <a:lstStyle/>
            <a:p>
              <a:pPr indent="0" lvl="0" marL="0" marR="0" rtl="0" algn="ctr">
                <a:lnSpc>
                  <a:spcPct val="130000"/>
                </a:lnSpc>
                <a:spcBef>
                  <a:spcPts val="0"/>
                </a:spcBef>
                <a:spcAft>
                  <a:spcPts val="0"/>
                </a:spcAft>
                <a:buClr>
                  <a:srgbClr val="000000"/>
                </a:buClr>
                <a:buSzPts val="1200"/>
                <a:buFont typeface="Arial"/>
                <a:buNone/>
              </a:pPr>
              <a:r>
                <a:rPr b="0" i="0" lang="en-US" sz="1200" u="none" cap="none" strike="noStrike">
                  <a:solidFill>
                    <a:srgbClr val="7F7F7F"/>
                  </a:solidFill>
                  <a:latin typeface="Microsoft Yahei"/>
                  <a:ea typeface="Microsoft Yahei"/>
                  <a:cs typeface="Microsoft Yahei"/>
                  <a:sym typeface="Microsoft Yahei"/>
                </a:rPr>
                <a:t>Over sampling - Geometric Smote</a:t>
              </a:r>
              <a:endParaRPr b="0" i="0" sz="1200" u="none" cap="none" strike="noStrike">
                <a:solidFill>
                  <a:srgbClr val="7F7F7F"/>
                </a:solidFill>
                <a:latin typeface="Microsoft Yahei"/>
                <a:ea typeface="Microsoft Yahei"/>
                <a:cs typeface="Microsoft Yahei"/>
                <a:sym typeface="Microsoft Yahei"/>
              </a:endParaRPr>
            </a:p>
            <a:p>
              <a:pPr indent="0" lvl="0" marL="0" marR="0" rtl="0" algn="ctr">
                <a:lnSpc>
                  <a:spcPct val="130000"/>
                </a:lnSpc>
                <a:spcBef>
                  <a:spcPts val="0"/>
                </a:spcBef>
                <a:spcAft>
                  <a:spcPts val="0"/>
                </a:spcAft>
                <a:buClr>
                  <a:srgbClr val="000000"/>
                </a:buClr>
                <a:buSzPts val="1200"/>
                <a:buFont typeface="Arial"/>
                <a:buNone/>
              </a:pPr>
              <a:r>
                <a:rPr b="0" i="0" lang="en-US" sz="1200" u="none" cap="none" strike="noStrike">
                  <a:solidFill>
                    <a:srgbClr val="7F7F7F"/>
                  </a:solidFill>
                  <a:latin typeface="Microsoft Yahei"/>
                  <a:ea typeface="Microsoft Yahei"/>
                  <a:cs typeface="Microsoft Yahei"/>
                  <a:sym typeface="Microsoft Yahei"/>
                </a:rPr>
                <a:t>Resnet50+Kmeans remove images</a:t>
              </a:r>
              <a:endParaRPr b="0" i="0" sz="1200" u="none" cap="none" strike="noStrike">
                <a:solidFill>
                  <a:srgbClr val="7F7F7F"/>
                </a:solidFill>
                <a:latin typeface="Microsoft Yahei"/>
                <a:ea typeface="Microsoft Yahei"/>
                <a:cs typeface="Microsoft Yahei"/>
                <a:sym typeface="Microsoft Yahei"/>
              </a:endParaRPr>
            </a:p>
          </p:txBody>
        </p: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22" name="Google Shape;322;g1745f6b6926_1_177"/>
            <p:cNvGrpSpPr/>
            <p:nvPr/>
          </p:nvGrpSpPr>
          <p:grpSpPr>
            <a:xfrm>
              <a:off x="12514816" y="6095490"/>
              <a:ext cx="342189" cy="119400"/>
              <a:chOff x="2840681" y="6057516"/>
              <a:chExt cx="342189" cy="119400"/>
            </a:xfrm>
          </p:grpSpPr>
          <p:sp>
            <p:nvSpPr>
              <p:cNvPr id="323" name="Google Shape;323;g1745f6b6926_1_177"/>
              <p:cNvSpPr/>
              <p:nvPr/>
            </p:nvSpPr>
            <p:spPr>
              <a:xfrm>
                <a:off x="2951991" y="6057516"/>
                <a:ext cx="119400" cy="119400"/>
              </a:xfrm>
              <a:prstGeom prst="ellipse">
                <a:avLst/>
              </a:prstGeom>
              <a:noFill/>
              <a:ln cap="flat" cmpd="sng" w="25400">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id="324" name="Google Shape;324;g1745f6b6926_1_177"/>
              <p:cNvCxnSpPr/>
              <p:nvPr/>
            </p:nvCxnSpPr>
            <p:spPr>
              <a:xfrm flipH="1">
                <a:off x="2840681" y="6087378"/>
                <a:ext cx="22500" cy="59700"/>
              </a:xfrm>
              <a:prstGeom prst="straightConnector1">
                <a:avLst/>
              </a:prstGeom>
              <a:noFill/>
              <a:ln cap="flat" cmpd="sng" w="19050">
                <a:solidFill>
                  <a:srgbClr val="7F7F7F"/>
                </a:solidFill>
                <a:prstDash val="solid"/>
                <a:miter lim="800000"/>
                <a:headEnd len="sm" w="sm" type="none"/>
                <a:tailEnd len="sm" w="sm" type="none"/>
              </a:ln>
            </p:spPr>
          </p:cxnSp>
          <p:cxnSp>
            <p:nvCxnSpPr>
              <p:cNvPr id="325" name="Google Shape;325;g1745f6b6926_1_177"/>
              <p:cNvCxnSpPr/>
              <p:nvPr/>
            </p:nvCxnSpPr>
            <p:spPr>
              <a:xfrm flipH="1">
                <a:off x="3160370" y="6087378"/>
                <a:ext cx="22500" cy="59700"/>
              </a:xfrm>
              <a:prstGeom prst="straightConnector1">
                <a:avLst/>
              </a:prstGeom>
              <a:noFill/>
              <a:ln cap="flat" cmpd="sng" w="19050">
                <a:solidFill>
                  <a:srgbClr val="7F7F7F"/>
                </a:solidFill>
                <a:prstDash val="solid"/>
                <a:miter lim="800000"/>
                <a:headEnd len="sm" w="sm" type="none"/>
                <a:tailEnd len="sm" w="sm" type="none"/>
              </a:ln>
            </p:spPr>
          </p:cxnSp>
        </p:grp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26" name="Google Shape;326;g1745f6b6926_1_177"/>
            <p:cNvGrpSpPr/>
            <p:nvPr/>
          </p:nvGrpSpPr>
          <p:grpSpPr>
            <a:xfrm>
              <a:off x="12032707" y="6155214"/>
              <a:ext cx="1306146" cy="0"/>
              <a:chOff x="2358572" y="6117240"/>
              <a:chExt cx="1306146" cy="0"/>
            </a:xfrm>
          </p:grpSpPr>
          <p:cxnSp>
            <p:nvCxnSpPr>
              <p:cNvPr id="327" name="Google Shape;327;g1745f6b6926_1_177"/>
              <p:cNvCxnSpPr/>
              <p:nvPr/>
            </p:nvCxnSpPr>
            <p:spPr>
              <a:xfrm>
                <a:off x="3325118" y="6117240"/>
                <a:ext cx="339600" cy="0"/>
              </a:xfrm>
              <a:prstGeom prst="straightConnector1">
                <a:avLst/>
              </a:prstGeom>
              <a:noFill/>
              <a:ln cap="flat" cmpd="sng" w="19050">
                <a:solidFill>
                  <a:srgbClr val="BFBFBF"/>
                </a:solidFill>
                <a:prstDash val="solid"/>
                <a:miter lim="800000"/>
                <a:headEnd len="sm" w="sm" type="none"/>
                <a:tailEnd len="sm" w="sm" type="none"/>
              </a:ln>
            </p:spPr>
          </p:cxnSp>
          <p:cxnSp>
            <p:nvCxnSpPr>
              <p:cNvPr id="328" name="Google Shape;328;g1745f6b6926_1_177"/>
              <p:cNvCxnSpPr/>
              <p:nvPr/>
            </p:nvCxnSpPr>
            <p:spPr>
              <a:xfrm>
                <a:off x="2358572" y="6117240"/>
                <a:ext cx="339600" cy="0"/>
              </a:xfrm>
              <a:prstGeom prst="straightConnector1">
                <a:avLst/>
              </a:prstGeom>
              <a:noFill/>
              <a:ln cap="flat" cmpd="sng" w="19050">
                <a:solidFill>
                  <a:srgbClr val="BFBFBF"/>
                </a:solidFill>
                <a:prstDash val="solid"/>
                <a:miter lim="800000"/>
                <a:headEnd len="sm" w="sm" type="none"/>
                <a:tailEnd len="sm" w="sm" type="none"/>
              </a:ln>
            </p:spPr>
          </p:cxnSp>
        </p:grpSp>
      </p:grpSp>
      <p:grpSp>
        <p:nvGrpSpPr>
          <p:cNvPr id="329" name="Google Shape;329;g1745f6b6926_1_177"/>
          <p:cNvGrpSpPr/>
          <p:nvPr/>
        </p:nvGrpSpPr>
        <p:grpSpPr>
          <a:xfrm>
            <a:off x="7518783" y="4206575"/>
            <a:ext cx="1306200" cy="1306200"/>
            <a:chOff x="5443570" y="2235550"/>
            <a:chExt cx="1306200" cy="1306200"/>
          </a:xfrm>
        </p:grpSpPr>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30" name="Google Shape;330;g1745f6b6926_1_177"/>
            <p:cNvGrpSpPr/>
            <p:nvPr/>
          </p:nvGrpSpPr>
          <p:grpSpPr>
            <a:xfrm>
              <a:off x="5443570" y="2235550"/>
              <a:ext cx="1306200" cy="1306200"/>
              <a:chOff x="5442857" y="2590800"/>
              <a:chExt cx="1306200" cy="1306200"/>
            </a:xfrm>
          </p:grpSpPr>
          <p:sp>
            <p:nvSpPr>
              <p:cNvPr id="331" name="Google Shape;331;g1745f6b6926_1_177"/>
              <p:cNvSpPr/>
              <p:nvPr/>
            </p:nvSpPr>
            <p:spPr>
              <a:xfrm>
                <a:off x="5442857" y="2590800"/>
                <a:ext cx="1306200" cy="13062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grpSp>
            <p:nvGrpSpPr>
              <p:cNvPr id="332" name="Google Shape;332;g1745f6b6926_1_177"/>
              <p:cNvGrpSpPr/>
              <p:nvPr/>
            </p:nvGrpSpPr>
            <p:grpSpPr>
              <a:xfrm>
                <a:off x="5526316" y="2674261"/>
                <a:ext cx="1139400" cy="1139400"/>
                <a:chOff x="2289631" y="2674261"/>
                <a:chExt cx="1139400" cy="1139400"/>
              </a:xfrm>
            </p:grpSpPr>
            <p:sp>
              <p:nvSpPr>
                <p:cNvPr id="333" name="Google Shape;333;g1745f6b6926_1_177"/>
                <p:cNvSpPr/>
                <p:nvPr/>
              </p:nvSpPr>
              <p:spPr>
                <a:xfrm>
                  <a:off x="2289631" y="2674261"/>
                  <a:ext cx="1139400" cy="1139400"/>
                </a:xfrm>
                <a:prstGeom prst="arc">
                  <a:avLst>
                    <a:gd fmla="val 9987353" name="adj1"/>
                    <a:gd fmla="val 19754839" name="adj2"/>
                  </a:avLst>
                </a:prstGeom>
                <a:noFill/>
                <a:ln cap="flat" cmpd="sng" w="19050">
                  <a:solidFill>
                    <a:schemeClr val="lt1">
                      <a:alpha val="4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sp>
              <p:nvSpPr>
                <p:cNvPr id="334" name="Google Shape;334;g1745f6b6926_1_177"/>
                <p:cNvSpPr/>
                <p:nvPr/>
              </p:nvSpPr>
              <p:spPr>
                <a:xfrm>
                  <a:off x="2289631" y="2674261"/>
                  <a:ext cx="1139400" cy="1139400"/>
                </a:xfrm>
                <a:prstGeom prst="arc">
                  <a:avLst>
                    <a:gd fmla="val 7630731" name="adj1"/>
                    <a:gd fmla="val 9444585" name="adj2"/>
                  </a:avLst>
                </a:prstGeom>
                <a:noFill/>
                <a:ln cap="flat" cmpd="sng" w="19050">
                  <a:solidFill>
                    <a:schemeClr val="lt1">
                      <a:alpha val="4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sp>
              <p:nvSpPr>
                <p:cNvPr id="335" name="Google Shape;335;g1745f6b6926_1_177"/>
                <p:cNvSpPr/>
                <p:nvPr/>
              </p:nvSpPr>
              <p:spPr>
                <a:xfrm>
                  <a:off x="2289631" y="2674261"/>
                  <a:ext cx="1139400" cy="1139400"/>
                </a:xfrm>
                <a:prstGeom prst="arc">
                  <a:avLst>
                    <a:gd fmla="val 20501549" name="adj1"/>
                    <a:gd fmla="val 6938285" name="adj2"/>
                  </a:avLst>
                </a:prstGeom>
                <a:noFill/>
                <a:ln cap="flat" cmpd="sng" w="19050">
                  <a:solidFill>
                    <a:schemeClr val="lt1">
                      <a:alpha val="4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grpSp>
        </p:gr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36" name="Google Shape;336;g1745f6b6926_1_177"/>
            <p:cNvSpPr/>
            <p:nvPr/>
          </p:nvSpPr>
          <p:spPr>
            <a:xfrm>
              <a:off x="5820489" y="2658459"/>
              <a:ext cx="552451" cy="460469"/>
            </a:xfrm>
            <a:custGeom>
              <a:rect b="b" l="l" r="r" t="t"/>
              <a:pathLst>
                <a:path extrusionOk="0" h="1582" w="1898">
                  <a:moveTo>
                    <a:pt x="1027" y="806"/>
                  </a:moveTo>
                  <a:lnTo>
                    <a:pt x="1027" y="581"/>
                  </a:lnTo>
                  <a:lnTo>
                    <a:pt x="396" y="707"/>
                  </a:lnTo>
                  <a:lnTo>
                    <a:pt x="396" y="1582"/>
                  </a:lnTo>
                  <a:lnTo>
                    <a:pt x="0" y="1582"/>
                  </a:lnTo>
                  <a:lnTo>
                    <a:pt x="0" y="1426"/>
                  </a:lnTo>
                  <a:lnTo>
                    <a:pt x="238" y="1426"/>
                  </a:lnTo>
                  <a:lnTo>
                    <a:pt x="238" y="579"/>
                  </a:lnTo>
                  <a:lnTo>
                    <a:pt x="712" y="484"/>
                  </a:lnTo>
                  <a:lnTo>
                    <a:pt x="712" y="187"/>
                  </a:lnTo>
                  <a:lnTo>
                    <a:pt x="1661" y="0"/>
                  </a:lnTo>
                  <a:lnTo>
                    <a:pt x="1661" y="1426"/>
                  </a:lnTo>
                  <a:lnTo>
                    <a:pt x="1898" y="1426"/>
                  </a:lnTo>
                  <a:lnTo>
                    <a:pt x="1898" y="1582"/>
                  </a:lnTo>
                  <a:lnTo>
                    <a:pt x="1027" y="1582"/>
                  </a:lnTo>
                  <a:lnTo>
                    <a:pt x="1027" y="1229"/>
                  </a:lnTo>
                  <a:lnTo>
                    <a:pt x="1186" y="1072"/>
                  </a:lnTo>
                  <a:lnTo>
                    <a:pt x="1186" y="1426"/>
                  </a:lnTo>
                  <a:lnTo>
                    <a:pt x="1502" y="1426"/>
                  </a:lnTo>
                  <a:lnTo>
                    <a:pt x="1502" y="189"/>
                  </a:lnTo>
                  <a:lnTo>
                    <a:pt x="871" y="315"/>
                  </a:lnTo>
                  <a:lnTo>
                    <a:pt x="871" y="453"/>
                  </a:lnTo>
                  <a:lnTo>
                    <a:pt x="1186" y="391"/>
                  </a:lnTo>
                  <a:lnTo>
                    <a:pt x="1186" y="873"/>
                  </a:lnTo>
                  <a:lnTo>
                    <a:pt x="1184" y="873"/>
                  </a:lnTo>
                  <a:lnTo>
                    <a:pt x="1184" y="873"/>
                  </a:lnTo>
                  <a:lnTo>
                    <a:pt x="852" y="1205"/>
                  </a:lnTo>
                  <a:lnTo>
                    <a:pt x="629" y="982"/>
                  </a:lnTo>
                  <a:lnTo>
                    <a:pt x="740" y="870"/>
                  </a:lnTo>
                  <a:lnTo>
                    <a:pt x="852" y="982"/>
                  </a:lnTo>
                  <a:lnTo>
                    <a:pt x="1027" y="806"/>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grpSp>
      <p:pic>
        <p:nvPicPr>
          <p:cNvPr id="337" name="Google Shape;337;g1745f6b6926_1_177"/>
          <p:cNvPicPr preferRelativeResize="0"/>
          <p:nvPr/>
        </p:nvPicPr>
        <p:blipFill rotWithShape="1">
          <a:blip r:embed="rId6">
            <a:alphaModFix/>
          </a:blip>
          <a:srcRect b="0" l="0" r="0" t="0"/>
          <a:stretch/>
        </p:blipFill>
        <p:spPr>
          <a:xfrm>
            <a:off x="6879813" y="1388175"/>
            <a:ext cx="2584127" cy="1306200"/>
          </a:xfrm>
          <a:prstGeom prst="rect">
            <a:avLst/>
          </a:prstGeom>
          <a:noFill/>
          <a:ln>
            <a:noFill/>
          </a:ln>
        </p:spPr>
      </p:pic>
      <p:pic>
        <p:nvPicPr>
          <p:cNvPr id="338" name="Google Shape;338;g1745f6b6926_1_177"/>
          <p:cNvPicPr preferRelativeResize="0"/>
          <p:nvPr/>
        </p:nvPicPr>
        <p:blipFill rotWithShape="1">
          <a:blip r:embed="rId7">
            <a:alphaModFix/>
          </a:blip>
          <a:srcRect b="0" l="0" r="0" t="0"/>
          <a:stretch/>
        </p:blipFill>
        <p:spPr>
          <a:xfrm>
            <a:off x="9461575" y="5330524"/>
            <a:ext cx="2700750" cy="910039"/>
          </a:xfrm>
          <a:prstGeom prst="rect">
            <a:avLst/>
          </a:prstGeom>
          <a:noFill/>
          <a:ln>
            <a:noFill/>
          </a:ln>
        </p:spPr>
      </p:pic>
      <p:grpSp>
        <p:nvGrpSpPr>
          <p:cNvPr id="339" name="Google Shape;339;g1745f6b6926_1_177"/>
          <p:cNvGrpSpPr/>
          <p:nvPr/>
        </p:nvGrpSpPr>
        <p:grpSpPr>
          <a:xfrm>
            <a:off x="10158848" y="2235550"/>
            <a:ext cx="1306200" cy="1306200"/>
            <a:chOff x="2206885" y="2235550"/>
            <a:chExt cx="1306200" cy="1306200"/>
          </a:xfrm>
        </p:grpSpPr>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40" name="Google Shape;340;g1745f6b6926_1_177"/>
            <p:cNvGrpSpPr/>
            <p:nvPr/>
          </p:nvGrpSpPr>
          <p:grpSpPr>
            <a:xfrm>
              <a:off x="2206885" y="2235550"/>
              <a:ext cx="1306200" cy="1306200"/>
              <a:chOff x="2206172" y="2590800"/>
              <a:chExt cx="1306200" cy="1306200"/>
            </a:xfrm>
          </p:grpSpPr>
          <p:sp>
            <p:nvSpPr>
              <p:cNvPr id="341" name="Google Shape;341;g1745f6b6926_1_177"/>
              <p:cNvSpPr/>
              <p:nvPr/>
            </p:nvSpPr>
            <p:spPr>
              <a:xfrm>
                <a:off x="2206172" y="2590800"/>
                <a:ext cx="1306200" cy="13062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grpSp>
            <p:nvGrpSpPr>
              <p:cNvPr id="342" name="Google Shape;342;g1745f6b6926_1_177"/>
              <p:cNvGrpSpPr/>
              <p:nvPr/>
            </p:nvGrpSpPr>
            <p:grpSpPr>
              <a:xfrm>
                <a:off x="2289553" y="2674187"/>
                <a:ext cx="1139471" cy="1139448"/>
                <a:chOff x="2289553" y="2674187"/>
                <a:chExt cx="1139471" cy="1139448"/>
              </a:xfrm>
            </p:grpSpPr>
            <p:sp>
              <p:nvSpPr>
                <p:cNvPr id="343" name="Google Shape;343;g1745f6b6926_1_177"/>
                <p:cNvSpPr/>
                <p:nvPr/>
              </p:nvSpPr>
              <p:spPr>
                <a:xfrm>
                  <a:off x="2289553" y="2674187"/>
                  <a:ext cx="1059338" cy="703174"/>
                </a:xfrm>
                <a:custGeom>
                  <a:rect b="b" l="l" r="r" t="t"/>
                  <a:pathLst>
                    <a:path extrusionOk="0" h="703174" w="1059338">
                      <a:moveTo>
                        <a:pt x="15920" y="703174"/>
                      </a:moveTo>
                      <a:cubicBezTo>
                        <a:pt x="-50056" y="429294"/>
                        <a:pt x="94060" y="148318"/>
                        <a:pt x="354987" y="42111"/>
                      </a:cubicBezTo>
                      <a:cubicBezTo>
                        <a:pt x="615914" y="-64096"/>
                        <a:pt x="915288" y="36360"/>
                        <a:pt x="1059338" y="278459"/>
                      </a:cubicBezTo>
                      <a:lnTo>
                        <a:pt x="15920" y="703174"/>
                      </a:lnTo>
                      <a:close/>
                    </a:path>
                    <a:path extrusionOk="0" fill="none" h="703174" w="1059338">
                      <a:moveTo>
                        <a:pt x="15920" y="703174"/>
                      </a:moveTo>
                      <a:cubicBezTo>
                        <a:pt x="-50056" y="429294"/>
                        <a:pt x="94060" y="148318"/>
                        <a:pt x="354987" y="42111"/>
                      </a:cubicBezTo>
                      <a:cubicBezTo>
                        <a:pt x="615914" y="-64096"/>
                        <a:pt x="915288" y="36360"/>
                        <a:pt x="1059338" y="278459"/>
                      </a:cubicBezTo>
                    </a:path>
                  </a:pathLst>
                </a:custGeom>
                <a:noFill/>
                <a:ln cap="flat" cmpd="sng" w="19050">
                  <a:solidFill>
                    <a:schemeClr val="lt1">
                      <a:alpha val="4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sp>
              <p:nvSpPr>
                <p:cNvPr id="344" name="Google Shape;344;g1745f6b6926_1_177"/>
                <p:cNvSpPr/>
                <p:nvPr/>
              </p:nvSpPr>
              <p:spPr>
                <a:xfrm>
                  <a:off x="2333340" y="3462781"/>
                  <a:ext cx="181713" cy="235060"/>
                </a:xfrm>
                <a:custGeom>
                  <a:rect b="b" l="l" r="r" t="t"/>
                  <a:pathLst>
                    <a:path extrusionOk="0" h="235060" w="181713">
                      <a:moveTo>
                        <a:pt x="181713" y="235060"/>
                      </a:moveTo>
                      <a:cubicBezTo>
                        <a:pt x="101417" y="174159"/>
                        <a:pt x="38713" y="93047"/>
                        <a:pt x="0" y="0"/>
                      </a:cubicBezTo>
                      <a:lnTo>
                        <a:pt x="181713" y="235060"/>
                      </a:lnTo>
                      <a:close/>
                    </a:path>
                    <a:path extrusionOk="0" fill="none" h="235060" w="181713">
                      <a:moveTo>
                        <a:pt x="181713" y="235060"/>
                      </a:moveTo>
                      <a:cubicBezTo>
                        <a:pt x="101417" y="174159"/>
                        <a:pt x="38713" y="93047"/>
                        <a:pt x="0" y="0"/>
                      </a:cubicBezTo>
                    </a:path>
                  </a:pathLst>
                </a:custGeom>
                <a:noFill/>
                <a:ln cap="flat" cmpd="sng" w="19050">
                  <a:solidFill>
                    <a:schemeClr val="lt1">
                      <a:alpha val="4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sp>
              <p:nvSpPr>
                <p:cNvPr id="345" name="Google Shape;345;g1745f6b6926_1_177"/>
                <p:cNvSpPr/>
                <p:nvPr/>
              </p:nvSpPr>
              <p:spPr>
                <a:xfrm>
                  <a:off x="2612823" y="3064996"/>
                  <a:ext cx="816201" cy="748639"/>
                </a:xfrm>
                <a:custGeom>
                  <a:rect b="b" l="l" r="r" t="t"/>
                  <a:pathLst>
                    <a:path extrusionOk="0" h="748639" w="816201">
                      <a:moveTo>
                        <a:pt x="787343" y="0"/>
                      </a:moveTo>
                      <a:cubicBezTo>
                        <a:pt x="859122" y="216943"/>
                        <a:pt x="794325" y="455783"/>
                        <a:pt x="622745" y="606703"/>
                      </a:cubicBezTo>
                      <a:cubicBezTo>
                        <a:pt x="451166" y="757622"/>
                        <a:pt x="206011" y="791415"/>
                        <a:pt x="0" y="692543"/>
                      </a:cubicBezTo>
                      <a:lnTo>
                        <a:pt x="787343" y="0"/>
                      </a:lnTo>
                      <a:close/>
                    </a:path>
                    <a:path extrusionOk="0" fill="none" h="748639" w="816201">
                      <a:moveTo>
                        <a:pt x="787343" y="0"/>
                      </a:moveTo>
                      <a:cubicBezTo>
                        <a:pt x="859122" y="216943"/>
                        <a:pt x="794325" y="455783"/>
                        <a:pt x="622745" y="606703"/>
                      </a:cubicBezTo>
                      <a:cubicBezTo>
                        <a:pt x="451166" y="757622"/>
                        <a:pt x="206011" y="791415"/>
                        <a:pt x="0" y="692543"/>
                      </a:cubicBezTo>
                    </a:path>
                  </a:pathLst>
                </a:custGeom>
                <a:noFill/>
                <a:ln cap="flat" cmpd="sng" w="19050">
                  <a:solidFill>
                    <a:schemeClr val="lt1">
                      <a:alpha val="4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grpSp>
        </p:gr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46" name="Google Shape;346;g1745f6b6926_1_177"/>
            <p:cNvSpPr/>
            <p:nvPr/>
          </p:nvSpPr>
          <p:spPr>
            <a:xfrm>
              <a:off x="2630084" y="2658603"/>
              <a:ext cx="459891" cy="460182"/>
            </a:xfrm>
            <a:custGeom>
              <a:rect b="b" l="l" r="r" t="t"/>
              <a:pathLst>
                <a:path extrusionOk="0" h="1581" w="1580">
                  <a:moveTo>
                    <a:pt x="156" y="1424"/>
                  </a:moveTo>
                  <a:lnTo>
                    <a:pt x="1580" y="1424"/>
                  </a:lnTo>
                  <a:lnTo>
                    <a:pt x="1580" y="1581"/>
                  </a:lnTo>
                  <a:lnTo>
                    <a:pt x="0" y="1581"/>
                  </a:lnTo>
                  <a:lnTo>
                    <a:pt x="0" y="0"/>
                  </a:lnTo>
                  <a:lnTo>
                    <a:pt x="156" y="0"/>
                  </a:lnTo>
                  <a:lnTo>
                    <a:pt x="156" y="1424"/>
                  </a:lnTo>
                  <a:close/>
                  <a:moveTo>
                    <a:pt x="393" y="712"/>
                  </a:moveTo>
                  <a:lnTo>
                    <a:pt x="552" y="712"/>
                  </a:lnTo>
                  <a:lnTo>
                    <a:pt x="552" y="1265"/>
                  </a:lnTo>
                  <a:lnTo>
                    <a:pt x="393" y="1265"/>
                  </a:lnTo>
                  <a:lnTo>
                    <a:pt x="393" y="712"/>
                  </a:lnTo>
                  <a:close/>
                  <a:moveTo>
                    <a:pt x="830" y="238"/>
                  </a:moveTo>
                  <a:lnTo>
                    <a:pt x="987" y="238"/>
                  </a:lnTo>
                  <a:lnTo>
                    <a:pt x="987" y="1265"/>
                  </a:lnTo>
                  <a:lnTo>
                    <a:pt x="830" y="1265"/>
                  </a:lnTo>
                  <a:lnTo>
                    <a:pt x="830" y="238"/>
                  </a:lnTo>
                  <a:close/>
                  <a:moveTo>
                    <a:pt x="1264" y="475"/>
                  </a:moveTo>
                  <a:lnTo>
                    <a:pt x="1423" y="475"/>
                  </a:lnTo>
                  <a:lnTo>
                    <a:pt x="1423" y="1265"/>
                  </a:lnTo>
                  <a:lnTo>
                    <a:pt x="1264" y="1265"/>
                  </a:lnTo>
                  <a:lnTo>
                    <a:pt x="1264" y="475"/>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icrosoft Yahei"/>
                <a:ea typeface="Microsoft Yahei"/>
                <a:cs typeface="Microsoft Yahei"/>
                <a:sym typeface="Microsoft Yahei"/>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51" name="Google Shape;351;g1745f6b6926_1_25"/>
          <p:cNvSpPr txBox="1"/>
          <p:nvPr/>
        </p:nvSpPr>
        <p:spPr>
          <a:xfrm>
            <a:off x="2171700" y="2607945"/>
            <a:ext cx="53151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0" i="0" lang="en-US" sz="5400" u="none" cap="none" strike="noStrike">
                <a:solidFill>
                  <a:schemeClr val="dk2"/>
                </a:solidFill>
                <a:latin typeface="Microsoft Yahei"/>
                <a:ea typeface="Microsoft Yahei"/>
                <a:cs typeface="Microsoft Yahei"/>
                <a:sym typeface="Microsoft Yahei"/>
              </a:rPr>
              <a:t>MLP</a:t>
            </a:r>
            <a:endParaRPr b="0" i="0" sz="5400" u="none" cap="none" strike="noStrike">
              <a:solidFill>
                <a:schemeClr val="dk2"/>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52" name="Google Shape;352;g1745f6b6926_1_25"/>
          <p:cNvSpPr txBox="1"/>
          <p:nvPr/>
        </p:nvSpPr>
        <p:spPr>
          <a:xfrm>
            <a:off x="8428992" y="2057403"/>
            <a:ext cx="12699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0" i="0" lang="en-US" sz="5400" u="none" cap="none" strike="noStrike">
                <a:solidFill>
                  <a:schemeClr val="dk2"/>
                </a:solidFill>
                <a:latin typeface="Microsoft Yahei"/>
                <a:ea typeface="Microsoft Yahei"/>
                <a:cs typeface="Microsoft Yahei"/>
                <a:sym typeface="Microsoft Yahei"/>
              </a:rPr>
              <a:t>03</a:t>
            </a:r>
            <a:endParaRPr b="0" i="0" sz="5400" u="none" cap="none" strike="noStrike">
              <a:solidFill>
                <a:schemeClr val="dk2"/>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53" name="Google Shape;353;g1745f6b6926_1_25"/>
          <p:cNvCxnSpPr/>
          <p:nvPr/>
        </p:nvCxnSpPr>
        <p:spPr>
          <a:xfrm>
            <a:off x="8737600" y="2980713"/>
            <a:ext cx="457200" cy="0"/>
          </a:xfrm>
          <a:prstGeom prst="straightConnector1">
            <a:avLst/>
          </a:prstGeom>
          <a:noFill/>
          <a:ln cap="flat" cmpd="sng" w="25400">
            <a:solidFill>
              <a:srgbClr val="D8D8D8"/>
            </a:solidFill>
            <a:prstDash val="solid"/>
            <a:miter lim="800000"/>
            <a:headEnd len="sm" w="sm" type="none"/>
            <a:tailEnd len="sm" w="sm" type="none"/>
          </a:ln>
        </p:spPr>
      </p:cxn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54" name="Google Shape;354;g1745f6b6926_1_25"/>
          <p:cNvSpPr/>
          <p:nvPr/>
        </p:nvSpPr>
        <p:spPr>
          <a:xfrm>
            <a:off x="2273302" y="2396173"/>
            <a:ext cx="317400" cy="1317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55" name="Google Shape;355;g1745f6b6926_1_25"/>
          <p:cNvSpPr/>
          <p:nvPr/>
        </p:nvSpPr>
        <p:spPr>
          <a:xfrm flipH="1">
            <a:off x="11213996" y="2057400"/>
            <a:ext cx="978000" cy="27939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56" name="Google Shape;356;g1745f6b6926_1_25"/>
          <p:cNvSpPr/>
          <p:nvPr/>
        </p:nvSpPr>
        <p:spPr>
          <a:xfrm>
            <a:off x="986319" y="2806700"/>
            <a:ext cx="142800" cy="1428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57" name="Google Shape;357;g1745f6b6926_1_25"/>
          <p:cNvSpPr/>
          <p:nvPr/>
        </p:nvSpPr>
        <p:spPr>
          <a:xfrm>
            <a:off x="986319" y="3277356"/>
            <a:ext cx="142800" cy="142800"/>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58" name="Google Shape;358;g1745f6b6926_1_25"/>
          <p:cNvSpPr/>
          <p:nvPr/>
        </p:nvSpPr>
        <p:spPr>
          <a:xfrm>
            <a:off x="986319" y="3748012"/>
            <a:ext cx="142800" cy="142800"/>
          </a:xfrm>
          <a:prstGeom prst="ellipse">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59" name="Google Shape;359;g1745f6b6926_1_25"/>
          <p:cNvSpPr/>
          <p:nvPr/>
        </p:nvSpPr>
        <p:spPr>
          <a:xfrm>
            <a:off x="986319" y="4218669"/>
            <a:ext cx="142800" cy="1428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60" name="Google Shape;360;g1745f6b6926_1_25"/>
          <p:cNvSpPr/>
          <p:nvPr/>
        </p:nvSpPr>
        <p:spPr>
          <a:xfrm>
            <a:off x="986319" y="4689326"/>
            <a:ext cx="142800" cy="1428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61" name="Google Shape;361;g1745f6b6926_1_25"/>
          <p:cNvCxnSpPr/>
          <p:nvPr/>
        </p:nvCxnSpPr>
        <p:spPr>
          <a:xfrm rot="10800000">
            <a:off x="-5962" y="2878137"/>
            <a:ext cx="648900" cy="0"/>
          </a:xfrm>
          <a:prstGeom prst="straightConnector1">
            <a:avLst/>
          </a:prstGeom>
          <a:noFill/>
          <a:ln cap="flat" cmpd="sng" w="25400">
            <a:solidFill>
              <a:srgbClr val="D8D8D8"/>
            </a:solidFill>
            <a:prstDash val="solid"/>
            <a:miter lim="800000"/>
            <a:headEnd len="sm" w="sm" type="none"/>
            <a:tailEnd len="sm" w="sm" type="none"/>
          </a:ln>
        </p:spPr>
      </p:cxnSp>
      <p:grpSp>
        <p:nvGrpSpPr>
          <p:cNvPr descr="e7d195523061f1c0d3ba7f298e59d031c9c3f97027ed136f882110EF8F17BAD1F2C348D17C7856EF46CB4678CC9E44EE1ABA681E3133328A7B4D22AAF822B2429426B2355AA8CC4431B8568D2CF3B73AAAD753476CCD8199994BD43C82BDB4A055B67CFBA66DDF37414317DA1BBA25705979FE7D57D375D82D7B24EC2F681DC196451350D92E9550" id="362" name="Google Shape;362;g1745f6b6926_1_25"/>
          <p:cNvGrpSpPr/>
          <p:nvPr/>
        </p:nvGrpSpPr>
        <p:grpSpPr>
          <a:xfrm>
            <a:off x="9483228" y="4361971"/>
            <a:ext cx="537341" cy="537341"/>
            <a:chOff x="9287742" y="4931641"/>
            <a:chExt cx="669000" cy="669000"/>
          </a:xfrm>
        </p:grpSpPr>
        <p:sp>
          <p:nvSpPr>
            <p:cNvPr id="363" name="Google Shape;363;g1745f6b6926_1_25"/>
            <p:cNvSpPr/>
            <p:nvPr/>
          </p:nvSpPr>
          <p:spPr>
            <a:xfrm>
              <a:off x="9287742" y="4931641"/>
              <a:ext cx="669000" cy="669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id="364" name="Google Shape;364;g1745f6b6926_1_25"/>
            <p:cNvSpPr/>
            <p:nvPr/>
          </p:nvSpPr>
          <p:spPr>
            <a:xfrm flipH="1" rot="10800000">
              <a:off x="9541743" y="5160487"/>
              <a:ext cx="160694" cy="138529"/>
            </a:xfrm>
            <a:custGeom>
              <a:rect b="b" l="l" r="r" t="t"/>
              <a:pathLst>
                <a:path extrusionOk="0" h="309563" w="359093">
                  <a:moveTo>
                    <a:pt x="179547" y="0"/>
                  </a:moveTo>
                  <a:lnTo>
                    <a:pt x="359093" y="309563"/>
                  </a:lnTo>
                  <a:lnTo>
                    <a:pt x="301967" y="309563"/>
                  </a:lnTo>
                  <a:lnTo>
                    <a:pt x="179547" y="98494"/>
                  </a:lnTo>
                  <a:lnTo>
                    <a:pt x="57127" y="309563"/>
                  </a:lnTo>
                  <a:lnTo>
                    <a:pt x="0" y="309563"/>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cxnSp>
          <p:nvCxnSpPr>
            <p:cNvPr id="365" name="Google Shape;365;g1745f6b6926_1_25"/>
            <p:cNvCxnSpPr/>
            <p:nvPr/>
          </p:nvCxnSpPr>
          <p:spPr>
            <a:xfrm>
              <a:off x="9556787" y="5407536"/>
              <a:ext cx="131100" cy="0"/>
            </a:xfrm>
            <a:prstGeom prst="straightConnector1">
              <a:avLst/>
            </a:prstGeom>
            <a:noFill/>
            <a:ln cap="flat" cmpd="sng" w="28575">
              <a:solidFill>
                <a:schemeClr val="lt1">
                  <a:alpha val="22352"/>
                </a:schemeClr>
              </a:solidFill>
              <a:prstDash val="solid"/>
              <a:miter lim="800000"/>
              <a:headEnd len="sm" w="sm" type="none"/>
              <a:tailEnd len="sm" w="sm" type="none"/>
            </a:ln>
          </p:spPr>
        </p:cxnSp>
      </p:gr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主题">
  <a:themeElements>
    <a:clrScheme name="重生">
      <a:dk1>
        <a:srgbClr val="000000"/>
      </a:dk1>
      <a:lt1>
        <a:srgbClr val="FFFFFF"/>
      </a:lt1>
      <a:dk2>
        <a:srgbClr val="242A32"/>
      </a:dk2>
      <a:lt2>
        <a:srgbClr val="E7E6E6"/>
      </a:lt2>
      <a:accent1>
        <a:srgbClr val="3388DF"/>
      </a:accent1>
      <a:accent2>
        <a:srgbClr val="242A32"/>
      </a:accent2>
      <a:accent3>
        <a:srgbClr val="FFFFFF"/>
      </a:accent3>
      <a:accent4>
        <a:srgbClr val="FFFFFF"/>
      </a:accent4>
      <a:accent5>
        <a:srgbClr val="FFFFFF"/>
      </a:accent5>
      <a:accent6>
        <a:srgbClr val="FFFFFF"/>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2018-08-09T03:08:00Z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2052-11.1.0.9662</vt:lpwstr>
  </property>
</Properties>
</file>